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269" r:id="rId4"/>
    <p:sldId id="271" r:id="rId5"/>
    <p:sldId id="272" r:id="rId6"/>
    <p:sldId id="273" r:id="rId7"/>
    <p:sldId id="274" r:id="rId8"/>
    <p:sldId id="302" r:id="rId9"/>
    <p:sldId id="275" r:id="rId10"/>
    <p:sldId id="258" r:id="rId11"/>
    <p:sldId id="277" r:id="rId12"/>
    <p:sldId id="278" r:id="rId13"/>
    <p:sldId id="279" r:id="rId14"/>
    <p:sldId id="281" r:id="rId15"/>
    <p:sldId id="280"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1" r:id="rId35"/>
    <p:sldId id="300" r:id="rId36"/>
    <p:sldId id="259" r:id="rId37"/>
    <p:sldId id="260" r:id="rId38"/>
    <p:sldId id="261" r:id="rId39"/>
    <p:sldId id="262" r:id="rId40"/>
    <p:sldId id="263" r:id="rId41"/>
    <p:sldId id="264" r:id="rId42"/>
    <p:sldId id="265" r:id="rId43"/>
    <p:sldId id="266" r:id="rId44"/>
    <p:sldId id="267" r:id="rId45"/>
    <p:sldId id="268" r:id="rId46"/>
  </p:sldIdLst>
  <p:sldSz cx="9144000" cy="5143500" type="screen16x9"/>
  <p:notesSz cx="6858000" cy="9144000"/>
  <p:embeddedFontLst>
    <p:embeddedFont>
      <p:font typeface="Fira Sans Extra Condensed" panose="020B0503050000020004" pitchFamily="34" charset="0"/>
      <p:regular r:id="rId48"/>
      <p:bold r:id="rId49"/>
      <p:italic r:id="rId50"/>
      <p:boldItalic r:id="rId51"/>
    </p:embeddedFont>
    <p:embeddedFont>
      <p:font typeface="Fira Sans Extra Condensed SemiBold" panose="020B0604020202020204" charset="0"/>
      <p:regular r:id="rId52"/>
      <p:bold r:id="rId53"/>
      <p:italic r:id="rId54"/>
      <p:boldItalic r:id="rId55"/>
    </p:embeddedFont>
    <p:embeddedFont>
      <p:font typeface="Georgia" panose="02040502050405020303" pitchFamily="18" charset="0"/>
      <p:regular r:id="rId56"/>
      <p:bold r:id="rId57"/>
      <p:italic r:id="rId58"/>
      <p:boldItalic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dat shohan" initials="ss" lastIdx="1" clrIdx="0">
    <p:extLst>
      <p:ext uri="{19B8F6BF-5375-455C-9EA6-DF929625EA0E}">
        <p15:presenceInfo xmlns:p15="http://schemas.microsoft.com/office/powerpoint/2012/main" userId="90be0f34105f73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4793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5790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060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8546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5614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8862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562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2435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1678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8368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d36426b40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d36426b4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7a4fca72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7a4fca72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7a4fca723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7a4fca723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7a4fca723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7a4fca723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7a4fca723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7a4fca723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7a4fca723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7a4fca723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a4fca723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7a4fca723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7a4fca723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7a4fca723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7a4fca723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7a4fca723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7a4fca723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7a4fca723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0d782f30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0d782f30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a4fca7236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a4fca723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9855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380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2014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961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0950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308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80400" y="1533700"/>
            <a:ext cx="3671100" cy="17244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54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180389" y="3258200"/>
            <a:ext cx="3671100" cy="35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3"/>
          <p:cNvSpPr txBox="1">
            <a:spLocks noGrp="1"/>
          </p:cNvSpPr>
          <p:nvPr>
            <p:ph type="ctrTitle"/>
          </p:nvPr>
        </p:nvSpPr>
        <p:spPr>
          <a:xfrm>
            <a:off x="3112175" y="847350"/>
            <a:ext cx="5826900" cy="17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700"/>
              <a:t>Case Study:Personalized Cancer Diagnosis</a:t>
            </a:r>
            <a:endParaRPr sz="4700"/>
          </a:p>
        </p:txBody>
      </p:sp>
      <p:sp>
        <p:nvSpPr>
          <p:cNvPr id="43" name="Google Shape;43;p13"/>
          <p:cNvSpPr txBox="1">
            <a:spLocks noGrp="1"/>
          </p:cNvSpPr>
          <p:nvPr>
            <p:ph type="subTitle" idx="1"/>
          </p:nvPr>
        </p:nvSpPr>
        <p:spPr>
          <a:xfrm>
            <a:off x="4180400" y="3052475"/>
            <a:ext cx="4005900" cy="17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Group-2</a:t>
            </a:r>
            <a:endParaRPr dirty="0"/>
          </a:p>
          <a:p>
            <a:pPr marL="0" lvl="0" indent="0" algn="l" rtl="0">
              <a:spcBef>
                <a:spcPts val="0"/>
              </a:spcBef>
              <a:spcAft>
                <a:spcPts val="0"/>
              </a:spcAft>
              <a:buNone/>
            </a:pPr>
            <a:r>
              <a:rPr lang="en" dirty="0"/>
              <a:t>Member1: Nazmus Shadat Shohan</a:t>
            </a:r>
            <a:endParaRPr dirty="0"/>
          </a:p>
          <a:p>
            <a:pPr marL="0" lvl="0" indent="0" algn="l" rtl="0">
              <a:spcBef>
                <a:spcPts val="0"/>
              </a:spcBef>
              <a:spcAft>
                <a:spcPts val="0"/>
              </a:spcAft>
              <a:buNone/>
            </a:pPr>
            <a:r>
              <a:rPr lang="en" dirty="0"/>
              <a:t>Member2: Tasfia Zaman Raisa</a:t>
            </a:r>
            <a:endParaRPr dirty="0"/>
          </a:p>
          <a:p>
            <a:pPr marL="0" lvl="0" indent="0" algn="l" rtl="0">
              <a:spcBef>
                <a:spcPts val="0"/>
              </a:spcBef>
              <a:spcAft>
                <a:spcPts val="0"/>
              </a:spcAft>
              <a:buNone/>
            </a:pPr>
            <a:r>
              <a:rPr lang="en" dirty="0"/>
              <a:t>Member3: Muzahidul Islam</a:t>
            </a:r>
            <a:endParaRPr dirty="0"/>
          </a:p>
          <a:p>
            <a:pPr marL="0" lvl="0" indent="0" algn="l" rtl="0">
              <a:spcBef>
                <a:spcPts val="0"/>
              </a:spcBef>
              <a:spcAft>
                <a:spcPts val="0"/>
              </a:spcAft>
              <a:buNone/>
            </a:pPr>
            <a:r>
              <a:rPr lang="en" dirty="0"/>
              <a:t>Member4: Sazzad Hossain</a:t>
            </a:r>
            <a:endParaRPr dirty="0"/>
          </a:p>
          <a:p>
            <a:pPr marL="0" lvl="0" indent="0" algn="l" rtl="0">
              <a:spcBef>
                <a:spcPts val="0"/>
              </a:spcBef>
              <a:spcAft>
                <a:spcPts val="0"/>
              </a:spcAft>
              <a:buNone/>
            </a:pPr>
            <a:r>
              <a:rPr lang="en" dirty="0"/>
              <a:t>Member5: </a:t>
            </a:r>
            <a:r>
              <a:rPr lang="en-US" dirty="0" err="1"/>
              <a:t>Roksana</a:t>
            </a:r>
            <a:r>
              <a:rPr lang="en-US" dirty="0"/>
              <a:t> </a:t>
            </a:r>
            <a:r>
              <a:rPr lang="en-US" dirty="0" err="1"/>
              <a:t>Yeasmin</a:t>
            </a:r>
            <a:endParaRPr dirty="0"/>
          </a:p>
          <a:p>
            <a:pPr marL="0" lvl="0" indent="0" algn="l" rtl="0">
              <a:spcBef>
                <a:spcPts val="0"/>
              </a:spcBef>
              <a:spcAft>
                <a:spcPts val="0"/>
              </a:spcAft>
              <a:buNone/>
            </a:pPr>
            <a:r>
              <a:rPr lang="en" dirty="0"/>
              <a:t>Member6: Masudur Rahman</a:t>
            </a:r>
            <a:endParaRPr dirty="0"/>
          </a:p>
        </p:txBody>
      </p:sp>
      <p:grpSp>
        <p:nvGrpSpPr>
          <p:cNvPr id="44" name="Google Shape;44;p13"/>
          <p:cNvGrpSpPr/>
          <p:nvPr/>
        </p:nvGrpSpPr>
        <p:grpSpPr>
          <a:xfrm>
            <a:off x="479662" y="747226"/>
            <a:ext cx="2632502" cy="3228327"/>
            <a:chOff x="1292508" y="1024132"/>
            <a:chExt cx="2523971" cy="3095232"/>
          </a:xfrm>
        </p:grpSpPr>
        <p:grpSp>
          <p:nvGrpSpPr>
            <p:cNvPr id="45" name="Google Shape;45;p13"/>
            <p:cNvGrpSpPr/>
            <p:nvPr/>
          </p:nvGrpSpPr>
          <p:grpSpPr>
            <a:xfrm>
              <a:off x="1292508" y="1024132"/>
              <a:ext cx="2523971" cy="2807318"/>
              <a:chOff x="1271543" y="921437"/>
              <a:chExt cx="2273234" cy="2528432"/>
            </a:xfrm>
          </p:grpSpPr>
          <p:sp>
            <p:nvSpPr>
              <p:cNvPr id="46" name="Google Shape;46;p13"/>
              <p:cNvSpPr/>
              <p:nvPr/>
            </p:nvSpPr>
            <p:spPr>
              <a:xfrm>
                <a:off x="1271543" y="1621533"/>
                <a:ext cx="977414" cy="1828336"/>
              </a:xfrm>
              <a:custGeom>
                <a:avLst/>
                <a:gdLst/>
                <a:ahLst/>
                <a:cxnLst/>
                <a:rect l="l" t="t" r="r" b="b"/>
                <a:pathLst>
                  <a:path w="64869" h="121343" extrusionOk="0">
                    <a:moveTo>
                      <a:pt x="50513" y="0"/>
                    </a:moveTo>
                    <a:lnTo>
                      <a:pt x="50141" y="19"/>
                    </a:lnTo>
                    <a:lnTo>
                      <a:pt x="49770" y="56"/>
                    </a:lnTo>
                    <a:lnTo>
                      <a:pt x="49380" y="93"/>
                    </a:lnTo>
                    <a:lnTo>
                      <a:pt x="49009" y="149"/>
                    </a:lnTo>
                    <a:lnTo>
                      <a:pt x="48619" y="223"/>
                    </a:lnTo>
                    <a:lnTo>
                      <a:pt x="48229" y="297"/>
                    </a:lnTo>
                    <a:lnTo>
                      <a:pt x="47839" y="390"/>
                    </a:lnTo>
                    <a:lnTo>
                      <a:pt x="47449" y="502"/>
                    </a:lnTo>
                    <a:lnTo>
                      <a:pt x="46650" y="743"/>
                    </a:lnTo>
                    <a:lnTo>
                      <a:pt x="45851" y="1040"/>
                    </a:lnTo>
                    <a:lnTo>
                      <a:pt x="45034" y="1393"/>
                    </a:lnTo>
                    <a:lnTo>
                      <a:pt x="44199" y="1783"/>
                    </a:lnTo>
                    <a:lnTo>
                      <a:pt x="43363" y="2229"/>
                    </a:lnTo>
                    <a:lnTo>
                      <a:pt x="42509" y="2693"/>
                    </a:lnTo>
                    <a:lnTo>
                      <a:pt x="41654" y="3232"/>
                    </a:lnTo>
                    <a:lnTo>
                      <a:pt x="40800" y="3789"/>
                    </a:lnTo>
                    <a:lnTo>
                      <a:pt x="39946" y="4402"/>
                    </a:lnTo>
                    <a:lnTo>
                      <a:pt x="39073" y="5052"/>
                    </a:lnTo>
                    <a:lnTo>
                      <a:pt x="38182" y="5739"/>
                    </a:lnTo>
                    <a:lnTo>
                      <a:pt x="37309" y="6463"/>
                    </a:lnTo>
                    <a:lnTo>
                      <a:pt x="36417" y="7224"/>
                    </a:lnTo>
                    <a:lnTo>
                      <a:pt x="35526" y="8023"/>
                    </a:lnTo>
                    <a:lnTo>
                      <a:pt x="34653" y="8859"/>
                    </a:lnTo>
                    <a:lnTo>
                      <a:pt x="33762" y="9731"/>
                    </a:lnTo>
                    <a:lnTo>
                      <a:pt x="32870" y="10641"/>
                    </a:lnTo>
                    <a:lnTo>
                      <a:pt x="31979" y="11570"/>
                    </a:lnTo>
                    <a:lnTo>
                      <a:pt x="31088" y="12554"/>
                    </a:lnTo>
                    <a:lnTo>
                      <a:pt x="30196" y="13538"/>
                    </a:lnTo>
                    <a:lnTo>
                      <a:pt x="29305" y="14578"/>
                    </a:lnTo>
                    <a:lnTo>
                      <a:pt x="28413" y="15637"/>
                    </a:lnTo>
                    <a:lnTo>
                      <a:pt x="27541" y="16714"/>
                    </a:lnTo>
                    <a:lnTo>
                      <a:pt x="26649" y="17828"/>
                    </a:lnTo>
                    <a:lnTo>
                      <a:pt x="25776" y="18980"/>
                    </a:lnTo>
                    <a:lnTo>
                      <a:pt x="24922" y="20150"/>
                    </a:lnTo>
                    <a:lnTo>
                      <a:pt x="24049" y="21338"/>
                    </a:lnTo>
                    <a:lnTo>
                      <a:pt x="23195" y="22545"/>
                    </a:lnTo>
                    <a:lnTo>
                      <a:pt x="22341" y="23790"/>
                    </a:lnTo>
                    <a:lnTo>
                      <a:pt x="21505" y="25034"/>
                    </a:lnTo>
                    <a:lnTo>
                      <a:pt x="20688" y="26315"/>
                    </a:lnTo>
                    <a:lnTo>
                      <a:pt x="19852" y="27615"/>
                    </a:lnTo>
                    <a:lnTo>
                      <a:pt x="19054" y="28934"/>
                    </a:lnTo>
                    <a:lnTo>
                      <a:pt x="18255" y="30252"/>
                    </a:lnTo>
                    <a:lnTo>
                      <a:pt x="17457" y="31608"/>
                    </a:lnTo>
                    <a:lnTo>
                      <a:pt x="16677" y="32964"/>
                    </a:lnTo>
                    <a:lnTo>
                      <a:pt x="15915" y="34356"/>
                    </a:lnTo>
                    <a:lnTo>
                      <a:pt x="15172" y="35749"/>
                    </a:lnTo>
                    <a:lnTo>
                      <a:pt x="14430" y="37142"/>
                    </a:lnTo>
                    <a:lnTo>
                      <a:pt x="13724" y="38572"/>
                    </a:lnTo>
                    <a:lnTo>
                      <a:pt x="13018" y="40002"/>
                    </a:lnTo>
                    <a:lnTo>
                      <a:pt x="12331" y="41432"/>
                    </a:lnTo>
                    <a:lnTo>
                      <a:pt x="11663" y="42880"/>
                    </a:lnTo>
                    <a:lnTo>
                      <a:pt x="10994" y="44329"/>
                    </a:lnTo>
                    <a:lnTo>
                      <a:pt x="10363" y="45796"/>
                    </a:lnTo>
                    <a:lnTo>
                      <a:pt x="9750" y="47263"/>
                    </a:lnTo>
                    <a:lnTo>
                      <a:pt x="9155" y="48730"/>
                    </a:lnTo>
                    <a:lnTo>
                      <a:pt x="8580" y="50216"/>
                    </a:lnTo>
                    <a:lnTo>
                      <a:pt x="8041" y="51683"/>
                    </a:lnTo>
                    <a:lnTo>
                      <a:pt x="7503" y="53169"/>
                    </a:lnTo>
                    <a:lnTo>
                      <a:pt x="7001" y="54654"/>
                    </a:lnTo>
                    <a:lnTo>
                      <a:pt x="6500" y="56140"/>
                    </a:lnTo>
                    <a:lnTo>
                      <a:pt x="6054" y="57626"/>
                    </a:lnTo>
                    <a:lnTo>
                      <a:pt x="5608" y="59093"/>
                    </a:lnTo>
                    <a:lnTo>
                      <a:pt x="5200" y="60578"/>
                    </a:lnTo>
                    <a:lnTo>
                      <a:pt x="4587" y="62918"/>
                    </a:lnTo>
                    <a:lnTo>
                      <a:pt x="4011" y="65295"/>
                    </a:lnTo>
                    <a:lnTo>
                      <a:pt x="3473" y="67691"/>
                    </a:lnTo>
                    <a:lnTo>
                      <a:pt x="2971" y="70124"/>
                    </a:lnTo>
                    <a:lnTo>
                      <a:pt x="2507" y="72557"/>
                    </a:lnTo>
                    <a:lnTo>
                      <a:pt x="2080" y="75008"/>
                    </a:lnTo>
                    <a:lnTo>
                      <a:pt x="1671" y="77459"/>
                    </a:lnTo>
                    <a:lnTo>
                      <a:pt x="1319" y="79892"/>
                    </a:lnTo>
                    <a:lnTo>
                      <a:pt x="1003" y="82325"/>
                    </a:lnTo>
                    <a:lnTo>
                      <a:pt x="743" y="84739"/>
                    </a:lnTo>
                    <a:lnTo>
                      <a:pt x="501" y="87135"/>
                    </a:lnTo>
                    <a:lnTo>
                      <a:pt x="316" y="89493"/>
                    </a:lnTo>
                    <a:lnTo>
                      <a:pt x="167" y="91815"/>
                    </a:lnTo>
                    <a:lnTo>
                      <a:pt x="56" y="94099"/>
                    </a:lnTo>
                    <a:lnTo>
                      <a:pt x="0" y="96327"/>
                    </a:lnTo>
                    <a:lnTo>
                      <a:pt x="0" y="97423"/>
                    </a:lnTo>
                    <a:lnTo>
                      <a:pt x="0" y="98500"/>
                    </a:lnTo>
                    <a:lnTo>
                      <a:pt x="0" y="99559"/>
                    </a:lnTo>
                    <a:lnTo>
                      <a:pt x="37" y="100599"/>
                    </a:lnTo>
                    <a:lnTo>
                      <a:pt x="74" y="101639"/>
                    </a:lnTo>
                    <a:lnTo>
                      <a:pt x="111" y="102641"/>
                    </a:lnTo>
                    <a:lnTo>
                      <a:pt x="167" y="103644"/>
                    </a:lnTo>
                    <a:lnTo>
                      <a:pt x="241" y="104610"/>
                    </a:lnTo>
                    <a:lnTo>
                      <a:pt x="334" y="105557"/>
                    </a:lnTo>
                    <a:lnTo>
                      <a:pt x="427" y="106486"/>
                    </a:lnTo>
                    <a:lnTo>
                      <a:pt x="539" y="107396"/>
                    </a:lnTo>
                    <a:lnTo>
                      <a:pt x="650" y="108268"/>
                    </a:lnTo>
                    <a:lnTo>
                      <a:pt x="799" y="109141"/>
                    </a:lnTo>
                    <a:lnTo>
                      <a:pt x="947" y="109958"/>
                    </a:lnTo>
                    <a:lnTo>
                      <a:pt x="1096" y="110775"/>
                    </a:lnTo>
                    <a:lnTo>
                      <a:pt x="1281" y="111555"/>
                    </a:lnTo>
                    <a:lnTo>
                      <a:pt x="1467" y="112317"/>
                    </a:lnTo>
                    <a:lnTo>
                      <a:pt x="1653" y="113041"/>
                    </a:lnTo>
                    <a:lnTo>
                      <a:pt x="1876" y="113728"/>
                    </a:lnTo>
                    <a:lnTo>
                      <a:pt x="2099" y="114397"/>
                    </a:lnTo>
                    <a:lnTo>
                      <a:pt x="2340" y="115047"/>
                    </a:lnTo>
                    <a:lnTo>
                      <a:pt x="2600" y="115641"/>
                    </a:lnTo>
                    <a:lnTo>
                      <a:pt x="2860" y="116217"/>
                    </a:lnTo>
                    <a:lnTo>
                      <a:pt x="3157" y="116755"/>
                    </a:lnTo>
                    <a:lnTo>
                      <a:pt x="3454" y="117257"/>
                    </a:lnTo>
                    <a:lnTo>
                      <a:pt x="3751" y="117740"/>
                    </a:lnTo>
                    <a:lnTo>
                      <a:pt x="4086" y="118167"/>
                    </a:lnTo>
                    <a:lnTo>
                      <a:pt x="4420" y="118575"/>
                    </a:lnTo>
                    <a:lnTo>
                      <a:pt x="4773" y="118928"/>
                    </a:lnTo>
                    <a:lnTo>
                      <a:pt x="5144" y="119262"/>
                    </a:lnTo>
                    <a:lnTo>
                      <a:pt x="5534" y="119541"/>
                    </a:lnTo>
                    <a:lnTo>
                      <a:pt x="5924" y="119801"/>
                    </a:lnTo>
                    <a:lnTo>
                      <a:pt x="6333" y="120005"/>
                    </a:lnTo>
                    <a:lnTo>
                      <a:pt x="6760" y="120172"/>
                    </a:lnTo>
                    <a:lnTo>
                      <a:pt x="7503" y="120395"/>
                    </a:lnTo>
                    <a:lnTo>
                      <a:pt x="8190" y="120599"/>
                    </a:lnTo>
                    <a:lnTo>
                      <a:pt x="8877" y="120785"/>
                    </a:lnTo>
                    <a:lnTo>
                      <a:pt x="9508" y="120934"/>
                    </a:lnTo>
                    <a:lnTo>
                      <a:pt x="10140" y="121064"/>
                    </a:lnTo>
                    <a:lnTo>
                      <a:pt x="10734" y="121157"/>
                    </a:lnTo>
                    <a:lnTo>
                      <a:pt x="11310" y="121231"/>
                    </a:lnTo>
                    <a:lnTo>
                      <a:pt x="11848" y="121287"/>
                    </a:lnTo>
                    <a:lnTo>
                      <a:pt x="12368" y="121324"/>
                    </a:lnTo>
                    <a:lnTo>
                      <a:pt x="12888" y="121342"/>
                    </a:lnTo>
                    <a:lnTo>
                      <a:pt x="13371" y="121324"/>
                    </a:lnTo>
                    <a:lnTo>
                      <a:pt x="13835" y="121287"/>
                    </a:lnTo>
                    <a:lnTo>
                      <a:pt x="14262" y="121249"/>
                    </a:lnTo>
                    <a:lnTo>
                      <a:pt x="14690" y="121175"/>
                    </a:lnTo>
                    <a:lnTo>
                      <a:pt x="15098" y="121082"/>
                    </a:lnTo>
                    <a:lnTo>
                      <a:pt x="15488" y="120989"/>
                    </a:lnTo>
                    <a:lnTo>
                      <a:pt x="15878" y="120859"/>
                    </a:lnTo>
                    <a:lnTo>
                      <a:pt x="16231" y="120729"/>
                    </a:lnTo>
                    <a:lnTo>
                      <a:pt x="16584" y="120581"/>
                    </a:lnTo>
                    <a:lnTo>
                      <a:pt x="16918" y="120414"/>
                    </a:lnTo>
                    <a:lnTo>
                      <a:pt x="17234" y="120228"/>
                    </a:lnTo>
                    <a:lnTo>
                      <a:pt x="17549" y="120042"/>
                    </a:lnTo>
                    <a:lnTo>
                      <a:pt x="17847" y="119838"/>
                    </a:lnTo>
                    <a:lnTo>
                      <a:pt x="18125" y="119634"/>
                    </a:lnTo>
                    <a:lnTo>
                      <a:pt x="18404" y="119411"/>
                    </a:lnTo>
                    <a:lnTo>
                      <a:pt x="18682" y="119169"/>
                    </a:lnTo>
                    <a:lnTo>
                      <a:pt x="19184" y="118668"/>
                    </a:lnTo>
                    <a:lnTo>
                      <a:pt x="19685" y="118148"/>
                    </a:lnTo>
                    <a:lnTo>
                      <a:pt x="20149" y="117610"/>
                    </a:lnTo>
                    <a:lnTo>
                      <a:pt x="20614" y="117034"/>
                    </a:lnTo>
                    <a:lnTo>
                      <a:pt x="21078" y="116458"/>
                    </a:lnTo>
                    <a:lnTo>
                      <a:pt x="22006" y="115288"/>
                    </a:lnTo>
                    <a:lnTo>
                      <a:pt x="22489" y="114712"/>
                    </a:lnTo>
                    <a:lnTo>
                      <a:pt x="22991" y="114155"/>
                    </a:lnTo>
                    <a:lnTo>
                      <a:pt x="23511" y="113598"/>
                    </a:lnTo>
                    <a:lnTo>
                      <a:pt x="23789" y="113338"/>
                    </a:lnTo>
                    <a:lnTo>
                      <a:pt x="24068" y="113078"/>
                    </a:lnTo>
                    <a:lnTo>
                      <a:pt x="24365" y="112818"/>
                    </a:lnTo>
                    <a:lnTo>
                      <a:pt x="24681" y="112577"/>
                    </a:lnTo>
                    <a:lnTo>
                      <a:pt x="24996" y="112354"/>
                    </a:lnTo>
                    <a:lnTo>
                      <a:pt x="25331" y="112131"/>
                    </a:lnTo>
                    <a:lnTo>
                      <a:pt x="25665" y="111908"/>
                    </a:lnTo>
                    <a:lnTo>
                      <a:pt x="26036" y="111704"/>
                    </a:lnTo>
                    <a:lnTo>
                      <a:pt x="26408" y="111518"/>
                    </a:lnTo>
                    <a:lnTo>
                      <a:pt x="26798" y="111333"/>
                    </a:lnTo>
                    <a:lnTo>
                      <a:pt x="27206" y="111165"/>
                    </a:lnTo>
                    <a:lnTo>
                      <a:pt x="27633" y="111017"/>
                    </a:lnTo>
                    <a:lnTo>
                      <a:pt x="28061" y="110887"/>
                    </a:lnTo>
                    <a:lnTo>
                      <a:pt x="28525" y="110775"/>
                    </a:lnTo>
                    <a:lnTo>
                      <a:pt x="29008" y="110664"/>
                    </a:lnTo>
                    <a:lnTo>
                      <a:pt x="29509" y="110571"/>
                    </a:lnTo>
                    <a:lnTo>
                      <a:pt x="30029" y="110515"/>
                    </a:lnTo>
                    <a:lnTo>
                      <a:pt x="30586" y="110460"/>
                    </a:lnTo>
                    <a:lnTo>
                      <a:pt x="32815" y="110311"/>
                    </a:lnTo>
                    <a:lnTo>
                      <a:pt x="35025" y="110163"/>
                    </a:lnTo>
                    <a:lnTo>
                      <a:pt x="36139" y="110088"/>
                    </a:lnTo>
                    <a:lnTo>
                      <a:pt x="37235" y="109995"/>
                    </a:lnTo>
                    <a:lnTo>
                      <a:pt x="38330" y="109884"/>
                    </a:lnTo>
                    <a:lnTo>
                      <a:pt x="39407" y="109754"/>
                    </a:lnTo>
                    <a:lnTo>
                      <a:pt x="40503" y="109605"/>
                    </a:lnTo>
                    <a:lnTo>
                      <a:pt x="41562" y="109420"/>
                    </a:lnTo>
                    <a:lnTo>
                      <a:pt x="42639" y="109197"/>
                    </a:lnTo>
                    <a:lnTo>
                      <a:pt x="43697" y="108956"/>
                    </a:lnTo>
                    <a:lnTo>
                      <a:pt x="44737" y="108658"/>
                    </a:lnTo>
                    <a:lnTo>
                      <a:pt x="45257" y="108510"/>
                    </a:lnTo>
                    <a:lnTo>
                      <a:pt x="45759" y="108324"/>
                    </a:lnTo>
                    <a:lnTo>
                      <a:pt x="46279" y="108157"/>
                    </a:lnTo>
                    <a:lnTo>
                      <a:pt x="46780" y="107953"/>
                    </a:lnTo>
                    <a:lnTo>
                      <a:pt x="47281" y="107748"/>
                    </a:lnTo>
                    <a:lnTo>
                      <a:pt x="47783" y="107526"/>
                    </a:lnTo>
                    <a:lnTo>
                      <a:pt x="48284" y="107284"/>
                    </a:lnTo>
                    <a:lnTo>
                      <a:pt x="48786" y="107024"/>
                    </a:lnTo>
                    <a:lnTo>
                      <a:pt x="49269" y="106764"/>
                    </a:lnTo>
                    <a:lnTo>
                      <a:pt x="49770" y="106486"/>
                    </a:lnTo>
                    <a:lnTo>
                      <a:pt x="50253" y="106188"/>
                    </a:lnTo>
                    <a:lnTo>
                      <a:pt x="50717" y="105873"/>
                    </a:lnTo>
                    <a:lnTo>
                      <a:pt x="51200" y="105538"/>
                    </a:lnTo>
                    <a:lnTo>
                      <a:pt x="51664" y="105186"/>
                    </a:lnTo>
                    <a:lnTo>
                      <a:pt x="52128" y="104814"/>
                    </a:lnTo>
                    <a:lnTo>
                      <a:pt x="52593" y="104424"/>
                    </a:lnTo>
                    <a:lnTo>
                      <a:pt x="53057" y="104016"/>
                    </a:lnTo>
                    <a:lnTo>
                      <a:pt x="53503" y="103589"/>
                    </a:lnTo>
                    <a:lnTo>
                      <a:pt x="53948" y="103143"/>
                    </a:lnTo>
                    <a:lnTo>
                      <a:pt x="54394" y="102679"/>
                    </a:lnTo>
                    <a:lnTo>
                      <a:pt x="54821" y="102196"/>
                    </a:lnTo>
                    <a:lnTo>
                      <a:pt x="55248" y="101694"/>
                    </a:lnTo>
                    <a:lnTo>
                      <a:pt x="55675" y="101156"/>
                    </a:lnTo>
                    <a:lnTo>
                      <a:pt x="56103" y="100599"/>
                    </a:lnTo>
                    <a:lnTo>
                      <a:pt x="56511" y="100023"/>
                    </a:lnTo>
                    <a:lnTo>
                      <a:pt x="56920" y="99429"/>
                    </a:lnTo>
                    <a:lnTo>
                      <a:pt x="57328" y="98797"/>
                    </a:lnTo>
                    <a:lnTo>
                      <a:pt x="57737" y="98147"/>
                    </a:lnTo>
                    <a:lnTo>
                      <a:pt x="58127" y="97479"/>
                    </a:lnTo>
                    <a:lnTo>
                      <a:pt x="58498" y="96773"/>
                    </a:lnTo>
                    <a:lnTo>
                      <a:pt x="58888" y="96049"/>
                    </a:lnTo>
                    <a:lnTo>
                      <a:pt x="59260" y="95306"/>
                    </a:lnTo>
                    <a:lnTo>
                      <a:pt x="59631" y="94526"/>
                    </a:lnTo>
                    <a:lnTo>
                      <a:pt x="59984" y="93709"/>
                    </a:lnTo>
                    <a:lnTo>
                      <a:pt x="60337" y="92873"/>
                    </a:lnTo>
                    <a:lnTo>
                      <a:pt x="60690" y="92000"/>
                    </a:lnTo>
                    <a:lnTo>
                      <a:pt x="61024" y="91109"/>
                    </a:lnTo>
                    <a:lnTo>
                      <a:pt x="61358" y="90199"/>
                    </a:lnTo>
                    <a:lnTo>
                      <a:pt x="61618" y="89382"/>
                    </a:lnTo>
                    <a:lnTo>
                      <a:pt x="61878" y="88490"/>
                    </a:lnTo>
                    <a:lnTo>
                      <a:pt x="62138" y="87543"/>
                    </a:lnTo>
                    <a:lnTo>
                      <a:pt x="62361" y="86503"/>
                    </a:lnTo>
                    <a:lnTo>
                      <a:pt x="62602" y="85426"/>
                    </a:lnTo>
                    <a:lnTo>
                      <a:pt x="62807" y="84275"/>
                    </a:lnTo>
                    <a:lnTo>
                      <a:pt x="63030" y="83049"/>
                    </a:lnTo>
                    <a:lnTo>
                      <a:pt x="63215" y="81786"/>
                    </a:lnTo>
                    <a:lnTo>
                      <a:pt x="63401" y="80468"/>
                    </a:lnTo>
                    <a:lnTo>
                      <a:pt x="63587" y="79094"/>
                    </a:lnTo>
                    <a:lnTo>
                      <a:pt x="63754" y="77664"/>
                    </a:lnTo>
                    <a:lnTo>
                      <a:pt x="63902" y="76197"/>
                    </a:lnTo>
                    <a:lnTo>
                      <a:pt x="64051" y="74674"/>
                    </a:lnTo>
                    <a:lnTo>
                      <a:pt x="64181" y="73114"/>
                    </a:lnTo>
                    <a:lnTo>
                      <a:pt x="64292" y="71517"/>
                    </a:lnTo>
                    <a:lnTo>
                      <a:pt x="64404" y="69882"/>
                    </a:lnTo>
                    <a:lnTo>
                      <a:pt x="64515" y="68230"/>
                    </a:lnTo>
                    <a:lnTo>
                      <a:pt x="64589" y="66521"/>
                    </a:lnTo>
                    <a:lnTo>
                      <a:pt x="64682" y="64794"/>
                    </a:lnTo>
                    <a:lnTo>
                      <a:pt x="64738" y="63048"/>
                    </a:lnTo>
                    <a:lnTo>
                      <a:pt x="64794" y="61284"/>
                    </a:lnTo>
                    <a:lnTo>
                      <a:pt x="64831" y="59483"/>
                    </a:lnTo>
                    <a:lnTo>
                      <a:pt x="64849" y="57663"/>
                    </a:lnTo>
                    <a:lnTo>
                      <a:pt x="64868" y="55843"/>
                    </a:lnTo>
                    <a:lnTo>
                      <a:pt x="64868" y="54004"/>
                    </a:lnTo>
                    <a:lnTo>
                      <a:pt x="64868" y="52147"/>
                    </a:lnTo>
                    <a:lnTo>
                      <a:pt x="64849" y="50309"/>
                    </a:lnTo>
                    <a:lnTo>
                      <a:pt x="64812" y="48433"/>
                    </a:lnTo>
                    <a:lnTo>
                      <a:pt x="64757" y="46576"/>
                    </a:lnTo>
                    <a:lnTo>
                      <a:pt x="64701" y="44719"/>
                    </a:lnTo>
                    <a:lnTo>
                      <a:pt x="64627" y="42862"/>
                    </a:lnTo>
                    <a:lnTo>
                      <a:pt x="64534" y="41005"/>
                    </a:lnTo>
                    <a:lnTo>
                      <a:pt x="64441" y="39148"/>
                    </a:lnTo>
                    <a:lnTo>
                      <a:pt x="64330" y="37328"/>
                    </a:lnTo>
                    <a:lnTo>
                      <a:pt x="64200" y="35508"/>
                    </a:lnTo>
                    <a:lnTo>
                      <a:pt x="64051" y="33706"/>
                    </a:lnTo>
                    <a:lnTo>
                      <a:pt x="63902" y="31924"/>
                    </a:lnTo>
                    <a:lnTo>
                      <a:pt x="63735" y="30159"/>
                    </a:lnTo>
                    <a:lnTo>
                      <a:pt x="63550" y="28414"/>
                    </a:lnTo>
                    <a:lnTo>
                      <a:pt x="63345" y="26705"/>
                    </a:lnTo>
                    <a:lnTo>
                      <a:pt x="63141" y="25015"/>
                    </a:lnTo>
                    <a:lnTo>
                      <a:pt x="62900" y="23381"/>
                    </a:lnTo>
                    <a:lnTo>
                      <a:pt x="62658" y="21765"/>
                    </a:lnTo>
                    <a:lnTo>
                      <a:pt x="62417" y="20187"/>
                    </a:lnTo>
                    <a:lnTo>
                      <a:pt x="62138" y="18645"/>
                    </a:lnTo>
                    <a:lnTo>
                      <a:pt x="61860" y="17160"/>
                    </a:lnTo>
                    <a:lnTo>
                      <a:pt x="61544" y="15711"/>
                    </a:lnTo>
                    <a:lnTo>
                      <a:pt x="61228" y="14300"/>
                    </a:lnTo>
                    <a:lnTo>
                      <a:pt x="60912" y="12963"/>
                    </a:lnTo>
                    <a:lnTo>
                      <a:pt x="60560" y="11663"/>
                    </a:lnTo>
                    <a:lnTo>
                      <a:pt x="60188" y="10419"/>
                    </a:lnTo>
                    <a:lnTo>
                      <a:pt x="59817" y="9230"/>
                    </a:lnTo>
                    <a:lnTo>
                      <a:pt x="59427" y="8116"/>
                    </a:lnTo>
                    <a:lnTo>
                      <a:pt x="59018" y="7057"/>
                    </a:lnTo>
                    <a:lnTo>
                      <a:pt x="58591" y="6073"/>
                    </a:lnTo>
                    <a:lnTo>
                      <a:pt x="58368" y="5590"/>
                    </a:lnTo>
                    <a:lnTo>
                      <a:pt x="58145" y="5144"/>
                    </a:lnTo>
                    <a:lnTo>
                      <a:pt x="57923" y="4717"/>
                    </a:lnTo>
                    <a:lnTo>
                      <a:pt x="57681" y="4290"/>
                    </a:lnTo>
                    <a:lnTo>
                      <a:pt x="57440" y="3900"/>
                    </a:lnTo>
                    <a:lnTo>
                      <a:pt x="57217" y="3529"/>
                    </a:lnTo>
                    <a:lnTo>
                      <a:pt x="56957" y="3157"/>
                    </a:lnTo>
                    <a:lnTo>
                      <a:pt x="56715" y="2823"/>
                    </a:lnTo>
                    <a:lnTo>
                      <a:pt x="56455" y="2507"/>
                    </a:lnTo>
                    <a:lnTo>
                      <a:pt x="56214" y="2210"/>
                    </a:lnTo>
                    <a:lnTo>
                      <a:pt x="55954" y="1932"/>
                    </a:lnTo>
                    <a:lnTo>
                      <a:pt x="55675" y="1672"/>
                    </a:lnTo>
                    <a:lnTo>
                      <a:pt x="55415" y="1430"/>
                    </a:lnTo>
                    <a:lnTo>
                      <a:pt x="55137" y="1226"/>
                    </a:lnTo>
                    <a:lnTo>
                      <a:pt x="54858" y="1022"/>
                    </a:lnTo>
                    <a:lnTo>
                      <a:pt x="54580" y="855"/>
                    </a:lnTo>
                    <a:lnTo>
                      <a:pt x="54301" y="706"/>
                    </a:lnTo>
                    <a:lnTo>
                      <a:pt x="54004" y="576"/>
                    </a:lnTo>
                    <a:lnTo>
                      <a:pt x="53670" y="465"/>
                    </a:lnTo>
                    <a:lnTo>
                      <a:pt x="53336" y="353"/>
                    </a:lnTo>
                    <a:lnTo>
                      <a:pt x="53001" y="260"/>
                    </a:lnTo>
                    <a:lnTo>
                      <a:pt x="52648" y="186"/>
                    </a:lnTo>
                    <a:lnTo>
                      <a:pt x="52314" y="112"/>
                    </a:lnTo>
                    <a:lnTo>
                      <a:pt x="51961" y="75"/>
                    </a:lnTo>
                    <a:lnTo>
                      <a:pt x="51608" y="37"/>
                    </a:lnTo>
                    <a:lnTo>
                      <a:pt x="51237" y="0"/>
                    </a:lnTo>
                    <a:close/>
                  </a:path>
                </a:pathLst>
              </a:custGeom>
              <a:solidFill>
                <a:srgbClr val="2C3E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3"/>
              <p:cNvSpPr/>
              <p:nvPr/>
            </p:nvSpPr>
            <p:spPr>
              <a:xfrm>
                <a:off x="2567092" y="1621533"/>
                <a:ext cx="977685" cy="1828336"/>
              </a:xfrm>
              <a:custGeom>
                <a:avLst/>
                <a:gdLst/>
                <a:ahLst/>
                <a:cxnLst/>
                <a:rect l="l" t="t" r="r" b="b"/>
                <a:pathLst>
                  <a:path w="64887" h="121343" extrusionOk="0">
                    <a:moveTo>
                      <a:pt x="13631" y="0"/>
                    </a:moveTo>
                    <a:lnTo>
                      <a:pt x="13278" y="37"/>
                    </a:lnTo>
                    <a:lnTo>
                      <a:pt x="12925" y="75"/>
                    </a:lnTo>
                    <a:lnTo>
                      <a:pt x="12573" y="112"/>
                    </a:lnTo>
                    <a:lnTo>
                      <a:pt x="12220" y="186"/>
                    </a:lnTo>
                    <a:lnTo>
                      <a:pt x="11885" y="260"/>
                    </a:lnTo>
                    <a:lnTo>
                      <a:pt x="11533" y="353"/>
                    </a:lnTo>
                    <a:lnTo>
                      <a:pt x="11198" y="465"/>
                    </a:lnTo>
                    <a:lnTo>
                      <a:pt x="10883" y="576"/>
                    </a:lnTo>
                    <a:lnTo>
                      <a:pt x="10586" y="706"/>
                    </a:lnTo>
                    <a:lnTo>
                      <a:pt x="10288" y="855"/>
                    </a:lnTo>
                    <a:lnTo>
                      <a:pt x="10010" y="1022"/>
                    </a:lnTo>
                    <a:lnTo>
                      <a:pt x="9731" y="1226"/>
                    </a:lnTo>
                    <a:lnTo>
                      <a:pt x="9471" y="1430"/>
                    </a:lnTo>
                    <a:lnTo>
                      <a:pt x="9193" y="1672"/>
                    </a:lnTo>
                    <a:lnTo>
                      <a:pt x="8933" y="1932"/>
                    </a:lnTo>
                    <a:lnTo>
                      <a:pt x="8673" y="2210"/>
                    </a:lnTo>
                    <a:lnTo>
                      <a:pt x="8413" y="2507"/>
                    </a:lnTo>
                    <a:lnTo>
                      <a:pt x="8153" y="2823"/>
                    </a:lnTo>
                    <a:lnTo>
                      <a:pt x="7911" y="3157"/>
                    </a:lnTo>
                    <a:lnTo>
                      <a:pt x="7670" y="3529"/>
                    </a:lnTo>
                    <a:lnTo>
                      <a:pt x="7428" y="3900"/>
                    </a:lnTo>
                    <a:lnTo>
                      <a:pt x="7187" y="4290"/>
                    </a:lnTo>
                    <a:lnTo>
                      <a:pt x="6964" y="4717"/>
                    </a:lnTo>
                    <a:lnTo>
                      <a:pt x="6741" y="5144"/>
                    </a:lnTo>
                    <a:lnTo>
                      <a:pt x="6519" y="5590"/>
                    </a:lnTo>
                    <a:lnTo>
                      <a:pt x="6296" y="6073"/>
                    </a:lnTo>
                    <a:lnTo>
                      <a:pt x="5869" y="7057"/>
                    </a:lnTo>
                    <a:lnTo>
                      <a:pt x="5460" y="8116"/>
                    </a:lnTo>
                    <a:lnTo>
                      <a:pt x="5051" y="9230"/>
                    </a:lnTo>
                    <a:lnTo>
                      <a:pt x="4680" y="10419"/>
                    </a:lnTo>
                    <a:lnTo>
                      <a:pt x="4327" y="11663"/>
                    </a:lnTo>
                    <a:lnTo>
                      <a:pt x="3974" y="12963"/>
                    </a:lnTo>
                    <a:lnTo>
                      <a:pt x="3640" y="14300"/>
                    </a:lnTo>
                    <a:lnTo>
                      <a:pt x="3324" y="15711"/>
                    </a:lnTo>
                    <a:lnTo>
                      <a:pt x="3027" y="17160"/>
                    </a:lnTo>
                    <a:lnTo>
                      <a:pt x="2730" y="18645"/>
                    </a:lnTo>
                    <a:lnTo>
                      <a:pt x="2470" y="20187"/>
                    </a:lnTo>
                    <a:lnTo>
                      <a:pt x="2210" y="21765"/>
                    </a:lnTo>
                    <a:lnTo>
                      <a:pt x="1969" y="23381"/>
                    </a:lnTo>
                    <a:lnTo>
                      <a:pt x="1746" y="25015"/>
                    </a:lnTo>
                    <a:lnTo>
                      <a:pt x="1523" y="26705"/>
                    </a:lnTo>
                    <a:lnTo>
                      <a:pt x="1337" y="28414"/>
                    </a:lnTo>
                    <a:lnTo>
                      <a:pt x="1152" y="30159"/>
                    </a:lnTo>
                    <a:lnTo>
                      <a:pt x="984" y="31924"/>
                    </a:lnTo>
                    <a:lnTo>
                      <a:pt x="817" y="33706"/>
                    </a:lnTo>
                    <a:lnTo>
                      <a:pt x="687" y="35508"/>
                    </a:lnTo>
                    <a:lnTo>
                      <a:pt x="557" y="37328"/>
                    </a:lnTo>
                    <a:lnTo>
                      <a:pt x="446" y="39148"/>
                    </a:lnTo>
                    <a:lnTo>
                      <a:pt x="334" y="41005"/>
                    </a:lnTo>
                    <a:lnTo>
                      <a:pt x="242" y="42862"/>
                    </a:lnTo>
                    <a:lnTo>
                      <a:pt x="167" y="44719"/>
                    </a:lnTo>
                    <a:lnTo>
                      <a:pt x="112" y="46576"/>
                    </a:lnTo>
                    <a:lnTo>
                      <a:pt x="74" y="48433"/>
                    </a:lnTo>
                    <a:lnTo>
                      <a:pt x="37" y="50309"/>
                    </a:lnTo>
                    <a:lnTo>
                      <a:pt x="19" y="52147"/>
                    </a:lnTo>
                    <a:lnTo>
                      <a:pt x="0" y="54004"/>
                    </a:lnTo>
                    <a:lnTo>
                      <a:pt x="0" y="55843"/>
                    </a:lnTo>
                    <a:lnTo>
                      <a:pt x="19" y="57663"/>
                    </a:lnTo>
                    <a:lnTo>
                      <a:pt x="56" y="59483"/>
                    </a:lnTo>
                    <a:lnTo>
                      <a:pt x="93" y="61284"/>
                    </a:lnTo>
                    <a:lnTo>
                      <a:pt x="130" y="63048"/>
                    </a:lnTo>
                    <a:lnTo>
                      <a:pt x="204" y="64794"/>
                    </a:lnTo>
                    <a:lnTo>
                      <a:pt x="279" y="66521"/>
                    </a:lnTo>
                    <a:lnTo>
                      <a:pt x="372" y="68230"/>
                    </a:lnTo>
                    <a:lnTo>
                      <a:pt x="464" y="69882"/>
                    </a:lnTo>
                    <a:lnTo>
                      <a:pt x="576" y="71517"/>
                    </a:lnTo>
                    <a:lnTo>
                      <a:pt x="706" y="73114"/>
                    </a:lnTo>
                    <a:lnTo>
                      <a:pt x="836" y="74674"/>
                    </a:lnTo>
                    <a:lnTo>
                      <a:pt x="966" y="76197"/>
                    </a:lnTo>
                    <a:lnTo>
                      <a:pt x="1133" y="77664"/>
                    </a:lnTo>
                    <a:lnTo>
                      <a:pt x="1300" y="79094"/>
                    </a:lnTo>
                    <a:lnTo>
                      <a:pt x="1467" y="80468"/>
                    </a:lnTo>
                    <a:lnTo>
                      <a:pt x="1653" y="81786"/>
                    </a:lnTo>
                    <a:lnTo>
                      <a:pt x="1857" y="83049"/>
                    </a:lnTo>
                    <a:lnTo>
                      <a:pt x="2062" y="84275"/>
                    </a:lnTo>
                    <a:lnTo>
                      <a:pt x="2284" y="85426"/>
                    </a:lnTo>
                    <a:lnTo>
                      <a:pt x="2507" y="86503"/>
                    </a:lnTo>
                    <a:lnTo>
                      <a:pt x="2749" y="87543"/>
                    </a:lnTo>
                    <a:lnTo>
                      <a:pt x="2990" y="88490"/>
                    </a:lnTo>
                    <a:lnTo>
                      <a:pt x="3250" y="89382"/>
                    </a:lnTo>
                    <a:lnTo>
                      <a:pt x="3529" y="90199"/>
                    </a:lnTo>
                    <a:lnTo>
                      <a:pt x="3844" y="91109"/>
                    </a:lnTo>
                    <a:lnTo>
                      <a:pt x="4197" y="92000"/>
                    </a:lnTo>
                    <a:lnTo>
                      <a:pt x="4531" y="92873"/>
                    </a:lnTo>
                    <a:lnTo>
                      <a:pt x="4884" y="93709"/>
                    </a:lnTo>
                    <a:lnTo>
                      <a:pt x="5256" y="94526"/>
                    </a:lnTo>
                    <a:lnTo>
                      <a:pt x="5627" y="95306"/>
                    </a:lnTo>
                    <a:lnTo>
                      <a:pt x="5999" y="96049"/>
                    </a:lnTo>
                    <a:lnTo>
                      <a:pt x="6370" y="96773"/>
                    </a:lnTo>
                    <a:lnTo>
                      <a:pt x="6760" y="97479"/>
                    </a:lnTo>
                    <a:lnTo>
                      <a:pt x="7150" y="98147"/>
                    </a:lnTo>
                    <a:lnTo>
                      <a:pt x="7540" y="98797"/>
                    </a:lnTo>
                    <a:lnTo>
                      <a:pt x="7948" y="99429"/>
                    </a:lnTo>
                    <a:lnTo>
                      <a:pt x="8357" y="100023"/>
                    </a:lnTo>
                    <a:lnTo>
                      <a:pt x="8766" y="100599"/>
                    </a:lnTo>
                    <a:lnTo>
                      <a:pt x="9193" y="101156"/>
                    </a:lnTo>
                    <a:lnTo>
                      <a:pt x="9620" y="101694"/>
                    </a:lnTo>
                    <a:lnTo>
                      <a:pt x="10047" y="102196"/>
                    </a:lnTo>
                    <a:lnTo>
                      <a:pt x="10493" y="102679"/>
                    </a:lnTo>
                    <a:lnTo>
                      <a:pt x="10938" y="103143"/>
                    </a:lnTo>
                    <a:lnTo>
                      <a:pt x="11384" y="103589"/>
                    </a:lnTo>
                    <a:lnTo>
                      <a:pt x="11830" y="104016"/>
                    </a:lnTo>
                    <a:lnTo>
                      <a:pt x="12275" y="104424"/>
                    </a:lnTo>
                    <a:lnTo>
                      <a:pt x="12740" y="104814"/>
                    </a:lnTo>
                    <a:lnTo>
                      <a:pt x="13204" y="105186"/>
                    </a:lnTo>
                    <a:lnTo>
                      <a:pt x="13687" y="105538"/>
                    </a:lnTo>
                    <a:lnTo>
                      <a:pt x="14151" y="105873"/>
                    </a:lnTo>
                    <a:lnTo>
                      <a:pt x="14634" y="106188"/>
                    </a:lnTo>
                    <a:lnTo>
                      <a:pt x="15117" y="106486"/>
                    </a:lnTo>
                    <a:lnTo>
                      <a:pt x="15600" y="106764"/>
                    </a:lnTo>
                    <a:lnTo>
                      <a:pt x="16101" y="107024"/>
                    </a:lnTo>
                    <a:lnTo>
                      <a:pt x="16584" y="107284"/>
                    </a:lnTo>
                    <a:lnTo>
                      <a:pt x="17085" y="107526"/>
                    </a:lnTo>
                    <a:lnTo>
                      <a:pt x="17587" y="107748"/>
                    </a:lnTo>
                    <a:lnTo>
                      <a:pt x="18088" y="107953"/>
                    </a:lnTo>
                    <a:lnTo>
                      <a:pt x="18608" y="108157"/>
                    </a:lnTo>
                    <a:lnTo>
                      <a:pt x="19110" y="108324"/>
                    </a:lnTo>
                    <a:lnTo>
                      <a:pt x="19630" y="108510"/>
                    </a:lnTo>
                    <a:lnTo>
                      <a:pt x="20150" y="108658"/>
                    </a:lnTo>
                    <a:lnTo>
                      <a:pt x="21190" y="108956"/>
                    </a:lnTo>
                    <a:lnTo>
                      <a:pt x="22248" y="109197"/>
                    </a:lnTo>
                    <a:lnTo>
                      <a:pt x="23307" y="109420"/>
                    </a:lnTo>
                    <a:lnTo>
                      <a:pt x="24384" y="109605"/>
                    </a:lnTo>
                    <a:lnTo>
                      <a:pt x="25461" y="109754"/>
                    </a:lnTo>
                    <a:lnTo>
                      <a:pt x="26556" y="109884"/>
                    </a:lnTo>
                    <a:lnTo>
                      <a:pt x="27652" y="109995"/>
                    </a:lnTo>
                    <a:lnTo>
                      <a:pt x="28748" y="110088"/>
                    </a:lnTo>
                    <a:lnTo>
                      <a:pt x="29844" y="110163"/>
                    </a:lnTo>
                    <a:lnTo>
                      <a:pt x="32072" y="110311"/>
                    </a:lnTo>
                    <a:lnTo>
                      <a:pt x="34301" y="110460"/>
                    </a:lnTo>
                    <a:lnTo>
                      <a:pt x="34839" y="110515"/>
                    </a:lnTo>
                    <a:lnTo>
                      <a:pt x="35359" y="110571"/>
                    </a:lnTo>
                    <a:lnTo>
                      <a:pt x="35860" y="110664"/>
                    </a:lnTo>
                    <a:lnTo>
                      <a:pt x="36343" y="110775"/>
                    </a:lnTo>
                    <a:lnTo>
                      <a:pt x="36808" y="110887"/>
                    </a:lnTo>
                    <a:lnTo>
                      <a:pt x="37253" y="111017"/>
                    </a:lnTo>
                    <a:lnTo>
                      <a:pt x="37680" y="111165"/>
                    </a:lnTo>
                    <a:lnTo>
                      <a:pt x="38089" y="111333"/>
                    </a:lnTo>
                    <a:lnTo>
                      <a:pt x="38479" y="111518"/>
                    </a:lnTo>
                    <a:lnTo>
                      <a:pt x="38850" y="111704"/>
                    </a:lnTo>
                    <a:lnTo>
                      <a:pt x="39203" y="111908"/>
                    </a:lnTo>
                    <a:lnTo>
                      <a:pt x="39556" y="112131"/>
                    </a:lnTo>
                    <a:lnTo>
                      <a:pt x="39872" y="112354"/>
                    </a:lnTo>
                    <a:lnTo>
                      <a:pt x="40206" y="112577"/>
                    </a:lnTo>
                    <a:lnTo>
                      <a:pt x="40503" y="112818"/>
                    </a:lnTo>
                    <a:lnTo>
                      <a:pt x="40800" y="113078"/>
                    </a:lnTo>
                    <a:lnTo>
                      <a:pt x="41097" y="113338"/>
                    </a:lnTo>
                    <a:lnTo>
                      <a:pt x="41357" y="113598"/>
                    </a:lnTo>
                    <a:lnTo>
                      <a:pt x="41896" y="114155"/>
                    </a:lnTo>
                    <a:lnTo>
                      <a:pt x="42397" y="114712"/>
                    </a:lnTo>
                    <a:lnTo>
                      <a:pt x="42880" y="115288"/>
                    </a:lnTo>
                    <a:lnTo>
                      <a:pt x="43809" y="116458"/>
                    </a:lnTo>
                    <a:lnTo>
                      <a:pt x="44255" y="117034"/>
                    </a:lnTo>
                    <a:lnTo>
                      <a:pt x="44719" y="117610"/>
                    </a:lnTo>
                    <a:lnTo>
                      <a:pt x="45202" y="118148"/>
                    </a:lnTo>
                    <a:lnTo>
                      <a:pt x="45684" y="118668"/>
                    </a:lnTo>
                    <a:lnTo>
                      <a:pt x="46204" y="119169"/>
                    </a:lnTo>
                    <a:lnTo>
                      <a:pt x="46464" y="119411"/>
                    </a:lnTo>
                    <a:lnTo>
                      <a:pt x="46743" y="119634"/>
                    </a:lnTo>
                    <a:lnTo>
                      <a:pt x="47040" y="119838"/>
                    </a:lnTo>
                    <a:lnTo>
                      <a:pt x="47337" y="120042"/>
                    </a:lnTo>
                    <a:lnTo>
                      <a:pt x="47653" y="120228"/>
                    </a:lnTo>
                    <a:lnTo>
                      <a:pt x="47969" y="120414"/>
                    </a:lnTo>
                    <a:lnTo>
                      <a:pt x="48303" y="120581"/>
                    </a:lnTo>
                    <a:lnTo>
                      <a:pt x="48637" y="120729"/>
                    </a:lnTo>
                    <a:lnTo>
                      <a:pt x="49009" y="120859"/>
                    </a:lnTo>
                    <a:lnTo>
                      <a:pt x="49380" y="120989"/>
                    </a:lnTo>
                    <a:lnTo>
                      <a:pt x="49770" y="121082"/>
                    </a:lnTo>
                    <a:lnTo>
                      <a:pt x="50179" y="121175"/>
                    </a:lnTo>
                    <a:lnTo>
                      <a:pt x="50606" y="121249"/>
                    </a:lnTo>
                    <a:lnTo>
                      <a:pt x="51051" y="121287"/>
                    </a:lnTo>
                    <a:lnTo>
                      <a:pt x="51516" y="121324"/>
                    </a:lnTo>
                    <a:lnTo>
                      <a:pt x="51999" y="121342"/>
                    </a:lnTo>
                    <a:lnTo>
                      <a:pt x="52500" y="121324"/>
                    </a:lnTo>
                    <a:lnTo>
                      <a:pt x="53020" y="121287"/>
                    </a:lnTo>
                    <a:lnTo>
                      <a:pt x="53577" y="121231"/>
                    </a:lnTo>
                    <a:lnTo>
                      <a:pt x="54153" y="121157"/>
                    </a:lnTo>
                    <a:lnTo>
                      <a:pt x="54747" y="121064"/>
                    </a:lnTo>
                    <a:lnTo>
                      <a:pt x="55360" y="120934"/>
                    </a:lnTo>
                    <a:lnTo>
                      <a:pt x="56010" y="120785"/>
                    </a:lnTo>
                    <a:lnTo>
                      <a:pt x="56678" y="120599"/>
                    </a:lnTo>
                    <a:lnTo>
                      <a:pt x="57384" y="120395"/>
                    </a:lnTo>
                    <a:lnTo>
                      <a:pt x="58108" y="120172"/>
                    </a:lnTo>
                    <a:lnTo>
                      <a:pt x="58536" y="120005"/>
                    </a:lnTo>
                    <a:lnTo>
                      <a:pt x="58944" y="119801"/>
                    </a:lnTo>
                    <a:lnTo>
                      <a:pt x="59353" y="119541"/>
                    </a:lnTo>
                    <a:lnTo>
                      <a:pt x="59724" y="119262"/>
                    </a:lnTo>
                    <a:lnTo>
                      <a:pt x="60095" y="118928"/>
                    </a:lnTo>
                    <a:lnTo>
                      <a:pt x="60448" y="118575"/>
                    </a:lnTo>
                    <a:lnTo>
                      <a:pt x="60801" y="118167"/>
                    </a:lnTo>
                    <a:lnTo>
                      <a:pt x="61117" y="117740"/>
                    </a:lnTo>
                    <a:lnTo>
                      <a:pt x="61433" y="117257"/>
                    </a:lnTo>
                    <a:lnTo>
                      <a:pt x="61730" y="116755"/>
                    </a:lnTo>
                    <a:lnTo>
                      <a:pt x="62008" y="116217"/>
                    </a:lnTo>
                    <a:lnTo>
                      <a:pt x="62287" y="115641"/>
                    </a:lnTo>
                    <a:lnTo>
                      <a:pt x="62528" y="115047"/>
                    </a:lnTo>
                    <a:lnTo>
                      <a:pt x="62770" y="114397"/>
                    </a:lnTo>
                    <a:lnTo>
                      <a:pt x="63011" y="113728"/>
                    </a:lnTo>
                    <a:lnTo>
                      <a:pt x="63215" y="113041"/>
                    </a:lnTo>
                    <a:lnTo>
                      <a:pt x="63420" y="112317"/>
                    </a:lnTo>
                    <a:lnTo>
                      <a:pt x="63605" y="111555"/>
                    </a:lnTo>
                    <a:lnTo>
                      <a:pt x="63773" y="110775"/>
                    </a:lnTo>
                    <a:lnTo>
                      <a:pt x="63940" y="109958"/>
                    </a:lnTo>
                    <a:lnTo>
                      <a:pt x="64088" y="109141"/>
                    </a:lnTo>
                    <a:lnTo>
                      <a:pt x="64218" y="108268"/>
                    </a:lnTo>
                    <a:lnTo>
                      <a:pt x="64348" y="107396"/>
                    </a:lnTo>
                    <a:lnTo>
                      <a:pt x="64460" y="106486"/>
                    </a:lnTo>
                    <a:lnTo>
                      <a:pt x="64552" y="105557"/>
                    </a:lnTo>
                    <a:lnTo>
                      <a:pt x="64627" y="104610"/>
                    </a:lnTo>
                    <a:lnTo>
                      <a:pt x="64701" y="103644"/>
                    </a:lnTo>
                    <a:lnTo>
                      <a:pt x="64757" y="102641"/>
                    </a:lnTo>
                    <a:lnTo>
                      <a:pt x="64812" y="101639"/>
                    </a:lnTo>
                    <a:lnTo>
                      <a:pt x="64850" y="100599"/>
                    </a:lnTo>
                    <a:lnTo>
                      <a:pt x="64868" y="99559"/>
                    </a:lnTo>
                    <a:lnTo>
                      <a:pt x="64887" y="98500"/>
                    </a:lnTo>
                    <a:lnTo>
                      <a:pt x="64887" y="97423"/>
                    </a:lnTo>
                    <a:lnTo>
                      <a:pt x="64868" y="96327"/>
                    </a:lnTo>
                    <a:lnTo>
                      <a:pt x="64812" y="94099"/>
                    </a:lnTo>
                    <a:lnTo>
                      <a:pt x="64720" y="91815"/>
                    </a:lnTo>
                    <a:lnTo>
                      <a:pt x="64571" y="89493"/>
                    </a:lnTo>
                    <a:lnTo>
                      <a:pt x="64367" y="87135"/>
                    </a:lnTo>
                    <a:lnTo>
                      <a:pt x="64144" y="84739"/>
                    </a:lnTo>
                    <a:lnTo>
                      <a:pt x="63865" y="82325"/>
                    </a:lnTo>
                    <a:lnTo>
                      <a:pt x="63550" y="79892"/>
                    </a:lnTo>
                    <a:lnTo>
                      <a:pt x="63197" y="77459"/>
                    </a:lnTo>
                    <a:lnTo>
                      <a:pt x="62807" y="75008"/>
                    </a:lnTo>
                    <a:lnTo>
                      <a:pt x="62380" y="72557"/>
                    </a:lnTo>
                    <a:lnTo>
                      <a:pt x="61915" y="70124"/>
                    </a:lnTo>
                    <a:lnTo>
                      <a:pt x="61395" y="67691"/>
                    </a:lnTo>
                    <a:lnTo>
                      <a:pt x="60857" y="65295"/>
                    </a:lnTo>
                    <a:lnTo>
                      <a:pt x="60281" y="62918"/>
                    </a:lnTo>
                    <a:lnTo>
                      <a:pt x="59668" y="60578"/>
                    </a:lnTo>
                    <a:lnTo>
                      <a:pt x="59260" y="59093"/>
                    </a:lnTo>
                    <a:lnTo>
                      <a:pt x="58833" y="57626"/>
                    </a:lnTo>
                    <a:lnTo>
                      <a:pt x="58368" y="56140"/>
                    </a:lnTo>
                    <a:lnTo>
                      <a:pt x="57886" y="54654"/>
                    </a:lnTo>
                    <a:lnTo>
                      <a:pt x="57384" y="53169"/>
                    </a:lnTo>
                    <a:lnTo>
                      <a:pt x="56846" y="51683"/>
                    </a:lnTo>
                    <a:lnTo>
                      <a:pt x="56288" y="50216"/>
                    </a:lnTo>
                    <a:lnTo>
                      <a:pt x="55713" y="48730"/>
                    </a:lnTo>
                    <a:lnTo>
                      <a:pt x="55118" y="47263"/>
                    </a:lnTo>
                    <a:lnTo>
                      <a:pt x="54506" y="45796"/>
                    </a:lnTo>
                    <a:lnTo>
                      <a:pt x="53874" y="44329"/>
                    </a:lnTo>
                    <a:lnTo>
                      <a:pt x="53224" y="42880"/>
                    </a:lnTo>
                    <a:lnTo>
                      <a:pt x="52556" y="41432"/>
                    </a:lnTo>
                    <a:lnTo>
                      <a:pt x="51869" y="40002"/>
                    </a:lnTo>
                    <a:lnTo>
                      <a:pt x="51163" y="38572"/>
                    </a:lnTo>
                    <a:lnTo>
                      <a:pt x="50439" y="37142"/>
                    </a:lnTo>
                    <a:lnTo>
                      <a:pt x="49714" y="35749"/>
                    </a:lnTo>
                    <a:lnTo>
                      <a:pt x="48953" y="34356"/>
                    </a:lnTo>
                    <a:lnTo>
                      <a:pt x="48192" y="32964"/>
                    </a:lnTo>
                    <a:lnTo>
                      <a:pt x="47412" y="31608"/>
                    </a:lnTo>
                    <a:lnTo>
                      <a:pt x="46632" y="30252"/>
                    </a:lnTo>
                    <a:lnTo>
                      <a:pt x="45833" y="28934"/>
                    </a:lnTo>
                    <a:lnTo>
                      <a:pt x="45016" y="27615"/>
                    </a:lnTo>
                    <a:lnTo>
                      <a:pt x="44199" y="26315"/>
                    </a:lnTo>
                    <a:lnTo>
                      <a:pt x="43363" y="25034"/>
                    </a:lnTo>
                    <a:lnTo>
                      <a:pt x="42527" y="23790"/>
                    </a:lnTo>
                    <a:lnTo>
                      <a:pt x="41673" y="22545"/>
                    </a:lnTo>
                    <a:lnTo>
                      <a:pt x="40819" y="21338"/>
                    </a:lnTo>
                    <a:lnTo>
                      <a:pt x="39965" y="20150"/>
                    </a:lnTo>
                    <a:lnTo>
                      <a:pt x="39092" y="18980"/>
                    </a:lnTo>
                    <a:lnTo>
                      <a:pt x="38219" y="17828"/>
                    </a:lnTo>
                    <a:lnTo>
                      <a:pt x="37346" y="16714"/>
                    </a:lnTo>
                    <a:lnTo>
                      <a:pt x="36455" y="15637"/>
                    </a:lnTo>
                    <a:lnTo>
                      <a:pt x="35582" y="14578"/>
                    </a:lnTo>
                    <a:lnTo>
                      <a:pt x="34691" y="13538"/>
                    </a:lnTo>
                    <a:lnTo>
                      <a:pt x="33799" y="12554"/>
                    </a:lnTo>
                    <a:lnTo>
                      <a:pt x="32908" y="11570"/>
                    </a:lnTo>
                    <a:lnTo>
                      <a:pt x="32016" y="10641"/>
                    </a:lnTo>
                    <a:lnTo>
                      <a:pt x="31125" y="9731"/>
                    </a:lnTo>
                    <a:lnTo>
                      <a:pt x="30234" y="8859"/>
                    </a:lnTo>
                    <a:lnTo>
                      <a:pt x="29342" y="8023"/>
                    </a:lnTo>
                    <a:lnTo>
                      <a:pt x="28451" y="7224"/>
                    </a:lnTo>
                    <a:lnTo>
                      <a:pt x="27578" y="6463"/>
                    </a:lnTo>
                    <a:lnTo>
                      <a:pt x="26686" y="5739"/>
                    </a:lnTo>
                    <a:lnTo>
                      <a:pt x="25814" y="5052"/>
                    </a:lnTo>
                    <a:lnTo>
                      <a:pt x="24941" y="4402"/>
                    </a:lnTo>
                    <a:lnTo>
                      <a:pt x="24068" y="3789"/>
                    </a:lnTo>
                    <a:lnTo>
                      <a:pt x="23214" y="3232"/>
                    </a:lnTo>
                    <a:lnTo>
                      <a:pt x="22359" y="2693"/>
                    </a:lnTo>
                    <a:lnTo>
                      <a:pt x="21524" y="2229"/>
                    </a:lnTo>
                    <a:lnTo>
                      <a:pt x="20670" y="1783"/>
                    </a:lnTo>
                    <a:lnTo>
                      <a:pt x="19852" y="1393"/>
                    </a:lnTo>
                    <a:lnTo>
                      <a:pt x="19035" y="1040"/>
                    </a:lnTo>
                    <a:lnTo>
                      <a:pt x="18218" y="743"/>
                    </a:lnTo>
                    <a:lnTo>
                      <a:pt x="17420" y="502"/>
                    </a:lnTo>
                    <a:lnTo>
                      <a:pt x="17030" y="390"/>
                    </a:lnTo>
                    <a:lnTo>
                      <a:pt x="16640" y="297"/>
                    </a:lnTo>
                    <a:lnTo>
                      <a:pt x="16250" y="223"/>
                    </a:lnTo>
                    <a:lnTo>
                      <a:pt x="15878" y="149"/>
                    </a:lnTo>
                    <a:lnTo>
                      <a:pt x="15488" y="93"/>
                    </a:lnTo>
                    <a:lnTo>
                      <a:pt x="15117" y="56"/>
                    </a:lnTo>
                    <a:lnTo>
                      <a:pt x="14745" y="19"/>
                    </a:lnTo>
                    <a:lnTo>
                      <a:pt x="14374" y="0"/>
                    </a:lnTo>
                    <a:close/>
                  </a:path>
                </a:pathLst>
              </a:custGeom>
              <a:solidFill>
                <a:srgbClr val="2C3E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3"/>
              <p:cNvSpPr/>
              <p:nvPr/>
            </p:nvSpPr>
            <p:spPr>
              <a:xfrm>
                <a:off x="1631385" y="921437"/>
                <a:ext cx="1508784" cy="2007127"/>
              </a:xfrm>
              <a:custGeom>
                <a:avLst/>
                <a:gdLst/>
                <a:ahLst/>
                <a:cxnLst/>
                <a:rect l="l" t="t" r="r" b="b"/>
                <a:pathLst>
                  <a:path w="100135" h="133209" extrusionOk="0">
                    <a:moveTo>
                      <a:pt x="44756" y="0"/>
                    </a:moveTo>
                    <a:lnTo>
                      <a:pt x="44812" y="2154"/>
                    </a:lnTo>
                    <a:lnTo>
                      <a:pt x="44942" y="7893"/>
                    </a:lnTo>
                    <a:lnTo>
                      <a:pt x="45090" y="16175"/>
                    </a:lnTo>
                    <a:lnTo>
                      <a:pt x="45146" y="20948"/>
                    </a:lnTo>
                    <a:lnTo>
                      <a:pt x="45220" y="25943"/>
                    </a:lnTo>
                    <a:lnTo>
                      <a:pt x="45257" y="31032"/>
                    </a:lnTo>
                    <a:lnTo>
                      <a:pt x="45295" y="36120"/>
                    </a:lnTo>
                    <a:lnTo>
                      <a:pt x="45295" y="41023"/>
                    </a:lnTo>
                    <a:lnTo>
                      <a:pt x="45276" y="45647"/>
                    </a:lnTo>
                    <a:lnTo>
                      <a:pt x="45239" y="47801"/>
                    </a:lnTo>
                    <a:lnTo>
                      <a:pt x="45220" y="49844"/>
                    </a:lnTo>
                    <a:lnTo>
                      <a:pt x="45165" y="51738"/>
                    </a:lnTo>
                    <a:lnTo>
                      <a:pt x="45109" y="53484"/>
                    </a:lnTo>
                    <a:lnTo>
                      <a:pt x="45035" y="55044"/>
                    </a:lnTo>
                    <a:lnTo>
                      <a:pt x="44960" y="56437"/>
                    </a:lnTo>
                    <a:lnTo>
                      <a:pt x="44867" y="57607"/>
                    </a:lnTo>
                    <a:lnTo>
                      <a:pt x="44756" y="58554"/>
                    </a:lnTo>
                    <a:lnTo>
                      <a:pt x="44700" y="58944"/>
                    </a:lnTo>
                    <a:lnTo>
                      <a:pt x="44626" y="59334"/>
                    </a:lnTo>
                    <a:lnTo>
                      <a:pt x="44515" y="59705"/>
                    </a:lnTo>
                    <a:lnTo>
                      <a:pt x="44403" y="60095"/>
                    </a:lnTo>
                    <a:lnTo>
                      <a:pt x="44273" y="60448"/>
                    </a:lnTo>
                    <a:lnTo>
                      <a:pt x="44125" y="60820"/>
                    </a:lnTo>
                    <a:lnTo>
                      <a:pt x="43957" y="61191"/>
                    </a:lnTo>
                    <a:lnTo>
                      <a:pt x="43772" y="61544"/>
                    </a:lnTo>
                    <a:lnTo>
                      <a:pt x="43567" y="61897"/>
                    </a:lnTo>
                    <a:lnTo>
                      <a:pt x="43345" y="62250"/>
                    </a:lnTo>
                    <a:lnTo>
                      <a:pt x="43103" y="62602"/>
                    </a:lnTo>
                    <a:lnTo>
                      <a:pt x="42862" y="62955"/>
                    </a:lnTo>
                    <a:lnTo>
                      <a:pt x="42583" y="63289"/>
                    </a:lnTo>
                    <a:lnTo>
                      <a:pt x="42305" y="63642"/>
                    </a:lnTo>
                    <a:lnTo>
                      <a:pt x="42007" y="63977"/>
                    </a:lnTo>
                    <a:lnTo>
                      <a:pt x="41692" y="64311"/>
                    </a:lnTo>
                    <a:lnTo>
                      <a:pt x="41357" y="64664"/>
                    </a:lnTo>
                    <a:lnTo>
                      <a:pt x="41005" y="64998"/>
                    </a:lnTo>
                    <a:lnTo>
                      <a:pt x="40262" y="65667"/>
                    </a:lnTo>
                    <a:lnTo>
                      <a:pt x="39463" y="66354"/>
                    </a:lnTo>
                    <a:lnTo>
                      <a:pt x="38609" y="67022"/>
                    </a:lnTo>
                    <a:lnTo>
                      <a:pt x="37680" y="67709"/>
                    </a:lnTo>
                    <a:lnTo>
                      <a:pt x="36715" y="68396"/>
                    </a:lnTo>
                    <a:lnTo>
                      <a:pt x="35675" y="69084"/>
                    </a:lnTo>
                    <a:lnTo>
                      <a:pt x="34579" y="69789"/>
                    </a:lnTo>
                    <a:lnTo>
                      <a:pt x="33911" y="69474"/>
                    </a:lnTo>
                    <a:lnTo>
                      <a:pt x="33261" y="69121"/>
                    </a:lnTo>
                    <a:lnTo>
                      <a:pt x="32629" y="68749"/>
                    </a:lnTo>
                    <a:lnTo>
                      <a:pt x="32035" y="68341"/>
                    </a:lnTo>
                    <a:lnTo>
                      <a:pt x="31422" y="67914"/>
                    </a:lnTo>
                    <a:lnTo>
                      <a:pt x="30828" y="67468"/>
                    </a:lnTo>
                    <a:lnTo>
                      <a:pt x="29621" y="66539"/>
                    </a:lnTo>
                    <a:lnTo>
                      <a:pt x="29212" y="66242"/>
                    </a:lnTo>
                    <a:lnTo>
                      <a:pt x="28785" y="65945"/>
                    </a:lnTo>
                    <a:lnTo>
                      <a:pt x="28358" y="65685"/>
                    </a:lnTo>
                    <a:lnTo>
                      <a:pt x="27912" y="65425"/>
                    </a:lnTo>
                    <a:lnTo>
                      <a:pt x="27764" y="65258"/>
                    </a:lnTo>
                    <a:lnTo>
                      <a:pt x="27596" y="65091"/>
                    </a:lnTo>
                    <a:lnTo>
                      <a:pt x="27392" y="64942"/>
                    </a:lnTo>
                    <a:lnTo>
                      <a:pt x="27206" y="64794"/>
                    </a:lnTo>
                    <a:lnTo>
                      <a:pt x="26816" y="64515"/>
                    </a:lnTo>
                    <a:lnTo>
                      <a:pt x="26519" y="64292"/>
                    </a:lnTo>
                    <a:lnTo>
                      <a:pt x="25925" y="63809"/>
                    </a:lnTo>
                    <a:lnTo>
                      <a:pt x="25349" y="63327"/>
                    </a:lnTo>
                    <a:lnTo>
                      <a:pt x="25071" y="63085"/>
                    </a:lnTo>
                    <a:lnTo>
                      <a:pt x="24811" y="62825"/>
                    </a:lnTo>
                    <a:lnTo>
                      <a:pt x="24551" y="62547"/>
                    </a:lnTo>
                    <a:lnTo>
                      <a:pt x="24309" y="62268"/>
                    </a:lnTo>
                    <a:lnTo>
                      <a:pt x="24254" y="62212"/>
                    </a:lnTo>
                    <a:lnTo>
                      <a:pt x="24198" y="62194"/>
                    </a:lnTo>
                    <a:lnTo>
                      <a:pt x="24124" y="62212"/>
                    </a:lnTo>
                    <a:lnTo>
                      <a:pt x="24087" y="62250"/>
                    </a:lnTo>
                    <a:lnTo>
                      <a:pt x="24031" y="62287"/>
                    </a:lnTo>
                    <a:lnTo>
                      <a:pt x="24012" y="62342"/>
                    </a:lnTo>
                    <a:lnTo>
                      <a:pt x="23994" y="62417"/>
                    </a:lnTo>
                    <a:lnTo>
                      <a:pt x="24031" y="62472"/>
                    </a:lnTo>
                    <a:lnTo>
                      <a:pt x="24198" y="62751"/>
                    </a:lnTo>
                    <a:lnTo>
                      <a:pt x="24402" y="63011"/>
                    </a:lnTo>
                    <a:lnTo>
                      <a:pt x="24607" y="63271"/>
                    </a:lnTo>
                    <a:lnTo>
                      <a:pt x="24811" y="63512"/>
                    </a:lnTo>
                    <a:lnTo>
                      <a:pt x="25257" y="63995"/>
                    </a:lnTo>
                    <a:lnTo>
                      <a:pt x="25739" y="64441"/>
                    </a:lnTo>
                    <a:lnTo>
                      <a:pt x="24848" y="64107"/>
                    </a:lnTo>
                    <a:lnTo>
                      <a:pt x="23938" y="63791"/>
                    </a:lnTo>
                    <a:lnTo>
                      <a:pt x="23009" y="63512"/>
                    </a:lnTo>
                    <a:lnTo>
                      <a:pt x="22118" y="63252"/>
                    </a:lnTo>
                    <a:lnTo>
                      <a:pt x="22025" y="63234"/>
                    </a:lnTo>
                    <a:lnTo>
                      <a:pt x="21969" y="63271"/>
                    </a:lnTo>
                    <a:lnTo>
                      <a:pt x="21914" y="63308"/>
                    </a:lnTo>
                    <a:lnTo>
                      <a:pt x="21858" y="63364"/>
                    </a:lnTo>
                    <a:lnTo>
                      <a:pt x="21839" y="63438"/>
                    </a:lnTo>
                    <a:lnTo>
                      <a:pt x="21858" y="63512"/>
                    </a:lnTo>
                    <a:lnTo>
                      <a:pt x="21895" y="63568"/>
                    </a:lnTo>
                    <a:lnTo>
                      <a:pt x="21951" y="63624"/>
                    </a:lnTo>
                    <a:lnTo>
                      <a:pt x="24272" y="64757"/>
                    </a:lnTo>
                    <a:lnTo>
                      <a:pt x="25405" y="65332"/>
                    </a:lnTo>
                    <a:lnTo>
                      <a:pt x="26501" y="65908"/>
                    </a:lnTo>
                    <a:lnTo>
                      <a:pt x="27039" y="66205"/>
                    </a:lnTo>
                    <a:lnTo>
                      <a:pt x="27578" y="66521"/>
                    </a:lnTo>
                    <a:lnTo>
                      <a:pt x="28116" y="66855"/>
                    </a:lnTo>
                    <a:lnTo>
                      <a:pt x="28636" y="67208"/>
                    </a:lnTo>
                    <a:lnTo>
                      <a:pt x="29156" y="67579"/>
                    </a:lnTo>
                    <a:lnTo>
                      <a:pt x="29676" y="67951"/>
                    </a:lnTo>
                    <a:lnTo>
                      <a:pt x="30178" y="68359"/>
                    </a:lnTo>
                    <a:lnTo>
                      <a:pt x="30698" y="68805"/>
                    </a:lnTo>
                    <a:lnTo>
                      <a:pt x="31292" y="69325"/>
                    </a:lnTo>
                    <a:lnTo>
                      <a:pt x="31608" y="69566"/>
                    </a:lnTo>
                    <a:lnTo>
                      <a:pt x="31923" y="69826"/>
                    </a:lnTo>
                    <a:lnTo>
                      <a:pt x="32258" y="70049"/>
                    </a:lnTo>
                    <a:lnTo>
                      <a:pt x="32611" y="70254"/>
                    </a:lnTo>
                    <a:lnTo>
                      <a:pt x="32963" y="70439"/>
                    </a:lnTo>
                    <a:lnTo>
                      <a:pt x="33316" y="70606"/>
                    </a:lnTo>
                    <a:lnTo>
                      <a:pt x="30976" y="72111"/>
                    </a:lnTo>
                    <a:lnTo>
                      <a:pt x="30215" y="72241"/>
                    </a:lnTo>
                    <a:lnTo>
                      <a:pt x="29844" y="72278"/>
                    </a:lnTo>
                    <a:lnTo>
                      <a:pt x="29454" y="72315"/>
                    </a:lnTo>
                    <a:lnTo>
                      <a:pt x="29064" y="72352"/>
                    </a:lnTo>
                    <a:lnTo>
                      <a:pt x="28246" y="72352"/>
                    </a:lnTo>
                    <a:lnTo>
                      <a:pt x="27838" y="72333"/>
                    </a:lnTo>
                    <a:lnTo>
                      <a:pt x="27336" y="72315"/>
                    </a:lnTo>
                    <a:lnTo>
                      <a:pt x="26835" y="72259"/>
                    </a:lnTo>
                    <a:lnTo>
                      <a:pt x="25814" y="72129"/>
                    </a:lnTo>
                    <a:lnTo>
                      <a:pt x="24811" y="71962"/>
                    </a:lnTo>
                    <a:lnTo>
                      <a:pt x="23789" y="71776"/>
                    </a:lnTo>
                    <a:lnTo>
                      <a:pt x="22768" y="71554"/>
                    </a:lnTo>
                    <a:lnTo>
                      <a:pt x="21765" y="71331"/>
                    </a:lnTo>
                    <a:lnTo>
                      <a:pt x="19778" y="70885"/>
                    </a:lnTo>
                    <a:lnTo>
                      <a:pt x="19351" y="70792"/>
                    </a:lnTo>
                    <a:lnTo>
                      <a:pt x="18905" y="70718"/>
                    </a:lnTo>
                    <a:lnTo>
                      <a:pt x="18460" y="70662"/>
                    </a:lnTo>
                    <a:lnTo>
                      <a:pt x="18014" y="70606"/>
                    </a:lnTo>
                    <a:lnTo>
                      <a:pt x="17587" y="70569"/>
                    </a:lnTo>
                    <a:lnTo>
                      <a:pt x="17141" y="70532"/>
                    </a:lnTo>
                    <a:lnTo>
                      <a:pt x="16250" y="70514"/>
                    </a:lnTo>
                    <a:lnTo>
                      <a:pt x="15804" y="70309"/>
                    </a:lnTo>
                    <a:lnTo>
                      <a:pt x="15358" y="70124"/>
                    </a:lnTo>
                    <a:lnTo>
                      <a:pt x="14913" y="69956"/>
                    </a:lnTo>
                    <a:lnTo>
                      <a:pt x="14448" y="69789"/>
                    </a:lnTo>
                    <a:lnTo>
                      <a:pt x="13520" y="69474"/>
                    </a:lnTo>
                    <a:lnTo>
                      <a:pt x="12610" y="69139"/>
                    </a:lnTo>
                    <a:lnTo>
                      <a:pt x="11458" y="68712"/>
                    </a:lnTo>
                    <a:lnTo>
                      <a:pt x="10288" y="68304"/>
                    </a:lnTo>
                    <a:lnTo>
                      <a:pt x="9694" y="68136"/>
                    </a:lnTo>
                    <a:lnTo>
                      <a:pt x="9100" y="67951"/>
                    </a:lnTo>
                    <a:lnTo>
                      <a:pt x="8506" y="67802"/>
                    </a:lnTo>
                    <a:lnTo>
                      <a:pt x="7911" y="67654"/>
                    </a:lnTo>
                    <a:lnTo>
                      <a:pt x="7800" y="67654"/>
                    </a:lnTo>
                    <a:lnTo>
                      <a:pt x="7707" y="67691"/>
                    </a:lnTo>
                    <a:lnTo>
                      <a:pt x="7651" y="67746"/>
                    </a:lnTo>
                    <a:lnTo>
                      <a:pt x="7614" y="67839"/>
                    </a:lnTo>
                    <a:lnTo>
                      <a:pt x="7596" y="67932"/>
                    </a:lnTo>
                    <a:lnTo>
                      <a:pt x="7614" y="68006"/>
                    </a:lnTo>
                    <a:lnTo>
                      <a:pt x="7670" y="68099"/>
                    </a:lnTo>
                    <a:lnTo>
                      <a:pt x="7781" y="68155"/>
                    </a:lnTo>
                    <a:lnTo>
                      <a:pt x="8450" y="68415"/>
                    </a:lnTo>
                    <a:lnTo>
                      <a:pt x="9137" y="68731"/>
                    </a:lnTo>
                    <a:lnTo>
                      <a:pt x="10548" y="69399"/>
                    </a:lnTo>
                    <a:lnTo>
                      <a:pt x="11997" y="70086"/>
                    </a:lnTo>
                    <a:lnTo>
                      <a:pt x="12721" y="70402"/>
                    </a:lnTo>
                    <a:lnTo>
                      <a:pt x="13445" y="70718"/>
                    </a:lnTo>
                    <a:lnTo>
                      <a:pt x="12740" y="70829"/>
                    </a:lnTo>
                    <a:lnTo>
                      <a:pt x="12034" y="70978"/>
                    </a:lnTo>
                    <a:lnTo>
                      <a:pt x="11328" y="71145"/>
                    </a:lnTo>
                    <a:lnTo>
                      <a:pt x="10623" y="71331"/>
                    </a:lnTo>
                    <a:lnTo>
                      <a:pt x="9936" y="71554"/>
                    </a:lnTo>
                    <a:lnTo>
                      <a:pt x="9267" y="71795"/>
                    </a:lnTo>
                    <a:lnTo>
                      <a:pt x="8580" y="72055"/>
                    </a:lnTo>
                    <a:lnTo>
                      <a:pt x="7930" y="72352"/>
                    </a:lnTo>
                    <a:lnTo>
                      <a:pt x="7874" y="72371"/>
                    </a:lnTo>
                    <a:lnTo>
                      <a:pt x="7837" y="72408"/>
                    </a:lnTo>
                    <a:lnTo>
                      <a:pt x="7800" y="72482"/>
                    </a:lnTo>
                    <a:lnTo>
                      <a:pt x="7800" y="72575"/>
                    </a:lnTo>
                    <a:lnTo>
                      <a:pt x="7818" y="72668"/>
                    </a:lnTo>
                    <a:lnTo>
                      <a:pt x="7874" y="72742"/>
                    </a:lnTo>
                    <a:lnTo>
                      <a:pt x="7930" y="72798"/>
                    </a:lnTo>
                    <a:lnTo>
                      <a:pt x="8023" y="72835"/>
                    </a:lnTo>
                    <a:lnTo>
                      <a:pt x="8116" y="72816"/>
                    </a:lnTo>
                    <a:lnTo>
                      <a:pt x="8933" y="72593"/>
                    </a:lnTo>
                    <a:lnTo>
                      <a:pt x="9750" y="72408"/>
                    </a:lnTo>
                    <a:lnTo>
                      <a:pt x="10548" y="72259"/>
                    </a:lnTo>
                    <a:lnTo>
                      <a:pt x="11347" y="72129"/>
                    </a:lnTo>
                    <a:lnTo>
                      <a:pt x="12127" y="72018"/>
                    </a:lnTo>
                    <a:lnTo>
                      <a:pt x="12888" y="71944"/>
                    </a:lnTo>
                    <a:lnTo>
                      <a:pt x="13668" y="71906"/>
                    </a:lnTo>
                    <a:lnTo>
                      <a:pt x="14430" y="71869"/>
                    </a:lnTo>
                    <a:lnTo>
                      <a:pt x="15191" y="71869"/>
                    </a:lnTo>
                    <a:lnTo>
                      <a:pt x="15953" y="71888"/>
                    </a:lnTo>
                    <a:lnTo>
                      <a:pt x="16714" y="71925"/>
                    </a:lnTo>
                    <a:lnTo>
                      <a:pt x="17457" y="71981"/>
                    </a:lnTo>
                    <a:lnTo>
                      <a:pt x="18218" y="72055"/>
                    </a:lnTo>
                    <a:lnTo>
                      <a:pt x="18980" y="72148"/>
                    </a:lnTo>
                    <a:lnTo>
                      <a:pt x="19760" y="72241"/>
                    </a:lnTo>
                    <a:lnTo>
                      <a:pt x="20521" y="72352"/>
                    </a:lnTo>
                    <a:lnTo>
                      <a:pt x="20020" y="72556"/>
                    </a:lnTo>
                    <a:lnTo>
                      <a:pt x="19500" y="72761"/>
                    </a:lnTo>
                    <a:lnTo>
                      <a:pt x="18998" y="72983"/>
                    </a:lnTo>
                    <a:lnTo>
                      <a:pt x="18497" y="73225"/>
                    </a:lnTo>
                    <a:lnTo>
                      <a:pt x="18014" y="73485"/>
                    </a:lnTo>
                    <a:lnTo>
                      <a:pt x="17512" y="73763"/>
                    </a:lnTo>
                    <a:lnTo>
                      <a:pt x="16547" y="74321"/>
                    </a:lnTo>
                    <a:lnTo>
                      <a:pt x="15581" y="74915"/>
                    </a:lnTo>
                    <a:lnTo>
                      <a:pt x="14653" y="75509"/>
                    </a:lnTo>
                    <a:lnTo>
                      <a:pt x="12870" y="76679"/>
                    </a:lnTo>
                    <a:lnTo>
                      <a:pt x="12108" y="77180"/>
                    </a:lnTo>
                    <a:lnTo>
                      <a:pt x="11384" y="77682"/>
                    </a:lnTo>
                    <a:lnTo>
                      <a:pt x="10660" y="78202"/>
                    </a:lnTo>
                    <a:lnTo>
                      <a:pt x="9936" y="78740"/>
                    </a:lnTo>
                    <a:lnTo>
                      <a:pt x="9230" y="79298"/>
                    </a:lnTo>
                    <a:lnTo>
                      <a:pt x="8543" y="79873"/>
                    </a:lnTo>
                    <a:lnTo>
                      <a:pt x="7856" y="80449"/>
                    </a:lnTo>
                    <a:lnTo>
                      <a:pt x="7168" y="81043"/>
                    </a:lnTo>
                    <a:lnTo>
                      <a:pt x="6927" y="81062"/>
                    </a:lnTo>
                    <a:lnTo>
                      <a:pt x="6704" y="81080"/>
                    </a:lnTo>
                    <a:lnTo>
                      <a:pt x="6221" y="81173"/>
                    </a:lnTo>
                    <a:lnTo>
                      <a:pt x="5739" y="81285"/>
                    </a:lnTo>
                    <a:lnTo>
                      <a:pt x="5274" y="81377"/>
                    </a:lnTo>
                    <a:lnTo>
                      <a:pt x="3770" y="81619"/>
                    </a:lnTo>
                    <a:lnTo>
                      <a:pt x="3009" y="81749"/>
                    </a:lnTo>
                    <a:lnTo>
                      <a:pt x="2266" y="81879"/>
                    </a:lnTo>
                    <a:lnTo>
                      <a:pt x="2173" y="81916"/>
                    </a:lnTo>
                    <a:lnTo>
                      <a:pt x="2117" y="81990"/>
                    </a:lnTo>
                    <a:lnTo>
                      <a:pt x="2080" y="82065"/>
                    </a:lnTo>
                    <a:lnTo>
                      <a:pt x="2080" y="82157"/>
                    </a:lnTo>
                    <a:lnTo>
                      <a:pt x="2099" y="82232"/>
                    </a:lnTo>
                    <a:lnTo>
                      <a:pt x="2154" y="82306"/>
                    </a:lnTo>
                    <a:lnTo>
                      <a:pt x="2229" y="82362"/>
                    </a:lnTo>
                    <a:lnTo>
                      <a:pt x="2322" y="82362"/>
                    </a:lnTo>
                    <a:lnTo>
                      <a:pt x="3009" y="82325"/>
                    </a:lnTo>
                    <a:lnTo>
                      <a:pt x="3696" y="82269"/>
                    </a:lnTo>
                    <a:lnTo>
                      <a:pt x="4383" y="82195"/>
                    </a:lnTo>
                    <a:lnTo>
                      <a:pt x="5070" y="82102"/>
                    </a:lnTo>
                    <a:lnTo>
                      <a:pt x="5609" y="82046"/>
                    </a:lnTo>
                    <a:lnTo>
                      <a:pt x="6166" y="81972"/>
                    </a:lnTo>
                    <a:lnTo>
                      <a:pt x="5571" y="82547"/>
                    </a:lnTo>
                    <a:lnTo>
                      <a:pt x="4996" y="83123"/>
                    </a:lnTo>
                    <a:lnTo>
                      <a:pt x="4439" y="83717"/>
                    </a:lnTo>
                    <a:lnTo>
                      <a:pt x="3881" y="84312"/>
                    </a:lnTo>
                    <a:lnTo>
                      <a:pt x="3826" y="84386"/>
                    </a:lnTo>
                    <a:lnTo>
                      <a:pt x="3826" y="84460"/>
                    </a:lnTo>
                    <a:lnTo>
                      <a:pt x="3844" y="84535"/>
                    </a:lnTo>
                    <a:lnTo>
                      <a:pt x="3881" y="84590"/>
                    </a:lnTo>
                    <a:lnTo>
                      <a:pt x="3937" y="84627"/>
                    </a:lnTo>
                    <a:lnTo>
                      <a:pt x="4011" y="84646"/>
                    </a:lnTo>
                    <a:lnTo>
                      <a:pt x="4086" y="84646"/>
                    </a:lnTo>
                    <a:lnTo>
                      <a:pt x="4160" y="84590"/>
                    </a:lnTo>
                    <a:lnTo>
                      <a:pt x="6426" y="82770"/>
                    </a:lnTo>
                    <a:lnTo>
                      <a:pt x="7558" y="81860"/>
                    </a:lnTo>
                    <a:lnTo>
                      <a:pt x="8691" y="80988"/>
                    </a:lnTo>
                    <a:lnTo>
                      <a:pt x="9843" y="80115"/>
                    </a:lnTo>
                    <a:lnTo>
                      <a:pt x="11013" y="79242"/>
                    </a:lnTo>
                    <a:lnTo>
                      <a:pt x="12201" y="78406"/>
                    </a:lnTo>
                    <a:lnTo>
                      <a:pt x="13390" y="77589"/>
                    </a:lnTo>
                    <a:lnTo>
                      <a:pt x="14003" y="77218"/>
                    </a:lnTo>
                    <a:lnTo>
                      <a:pt x="14615" y="76846"/>
                    </a:lnTo>
                    <a:lnTo>
                      <a:pt x="14615" y="76846"/>
                    </a:lnTo>
                    <a:lnTo>
                      <a:pt x="14188" y="77422"/>
                    </a:lnTo>
                    <a:lnTo>
                      <a:pt x="13780" y="77979"/>
                    </a:lnTo>
                    <a:lnTo>
                      <a:pt x="13018" y="79112"/>
                    </a:lnTo>
                    <a:lnTo>
                      <a:pt x="12517" y="79855"/>
                    </a:lnTo>
                    <a:lnTo>
                      <a:pt x="12071" y="80616"/>
                    </a:lnTo>
                    <a:lnTo>
                      <a:pt x="11644" y="81377"/>
                    </a:lnTo>
                    <a:lnTo>
                      <a:pt x="11254" y="82176"/>
                    </a:lnTo>
                    <a:lnTo>
                      <a:pt x="10883" y="82975"/>
                    </a:lnTo>
                    <a:lnTo>
                      <a:pt x="10567" y="83792"/>
                    </a:lnTo>
                    <a:lnTo>
                      <a:pt x="10251" y="84609"/>
                    </a:lnTo>
                    <a:lnTo>
                      <a:pt x="9973" y="85463"/>
                    </a:lnTo>
                    <a:lnTo>
                      <a:pt x="9973" y="85537"/>
                    </a:lnTo>
                    <a:lnTo>
                      <a:pt x="9991" y="85612"/>
                    </a:lnTo>
                    <a:lnTo>
                      <a:pt x="10047" y="85667"/>
                    </a:lnTo>
                    <a:lnTo>
                      <a:pt x="10103" y="85705"/>
                    </a:lnTo>
                    <a:lnTo>
                      <a:pt x="10177" y="85723"/>
                    </a:lnTo>
                    <a:lnTo>
                      <a:pt x="10233" y="85705"/>
                    </a:lnTo>
                    <a:lnTo>
                      <a:pt x="10307" y="85686"/>
                    </a:lnTo>
                    <a:lnTo>
                      <a:pt x="10344" y="85612"/>
                    </a:lnTo>
                    <a:lnTo>
                      <a:pt x="11068" y="84219"/>
                    </a:lnTo>
                    <a:lnTo>
                      <a:pt x="11811" y="82845"/>
                    </a:lnTo>
                    <a:lnTo>
                      <a:pt x="12183" y="82157"/>
                    </a:lnTo>
                    <a:lnTo>
                      <a:pt x="12573" y="81470"/>
                    </a:lnTo>
                    <a:lnTo>
                      <a:pt x="12981" y="80802"/>
                    </a:lnTo>
                    <a:lnTo>
                      <a:pt x="13390" y="80133"/>
                    </a:lnTo>
                    <a:lnTo>
                      <a:pt x="13594" y="79836"/>
                    </a:lnTo>
                    <a:lnTo>
                      <a:pt x="13817" y="79520"/>
                    </a:lnTo>
                    <a:lnTo>
                      <a:pt x="13613" y="80096"/>
                    </a:lnTo>
                    <a:lnTo>
                      <a:pt x="13408" y="80690"/>
                    </a:lnTo>
                    <a:lnTo>
                      <a:pt x="13241" y="81285"/>
                    </a:lnTo>
                    <a:lnTo>
                      <a:pt x="13093" y="81879"/>
                    </a:lnTo>
                    <a:lnTo>
                      <a:pt x="12963" y="82473"/>
                    </a:lnTo>
                    <a:lnTo>
                      <a:pt x="12870" y="83067"/>
                    </a:lnTo>
                    <a:lnTo>
                      <a:pt x="12777" y="83662"/>
                    </a:lnTo>
                    <a:lnTo>
                      <a:pt x="12740" y="84237"/>
                    </a:lnTo>
                    <a:lnTo>
                      <a:pt x="12740" y="84312"/>
                    </a:lnTo>
                    <a:lnTo>
                      <a:pt x="12777" y="84367"/>
                    </a:lnTo>
                    <a:lnTo>
                      <a:pt x="12833" y="84423"/>
                    </a:lnTo>
                    <a:lnTo>
                      <a:pt x="12963" y="84423"/>
                    </a:lnTo>
                    <a:lnTo>
                      <a:pt x="13037" y="84405"/>
                    </a:lnTo>
                    <a:lnTo>
                      <a:pt x="13093" y="84367"/>
                    </a:lnTo>
                    <a:lnTo>
                      <a:pt x="13130" y="84293"/>
                    </a:lnTo>
                    <a:lnTo>
                      <a:pt x="13668" y="82715"/>
                    </a:lnTo>
                    <a:lnTo>
                      <a:pt x="14207" y="81118"/>
                    </a:lnTo>
                    <a:lnTo>
                      <a:pt x="14467" y="80319"/>
                    </a:lnTo>
                    <a:lnTo>
                      <a:pt x="14727" y="79520"/>
                    </a:lnTo>
                    <a:lnTo>
                      <a:pt x="14950" y="78703"/>
                    </a:lnTo>
                    <a:lnTo>
                      <a:pt x="15173" y="77905"/>
                    </a:lnTo>
                    <a:lnTo>
                      <a:pt x="15655" y="77348"/>
                    </a:lnTo>
                    <a:lnTo>
                      <a:pt x="16120" y="76772"/>
                    </a:lnTo>
                    <a:lnTo>
                      <a:pt x="16565" y="76196"/>
                    </a:lnTo>
                    <a:lnTo>
                      <a:pt x="16770" y="75899"/>
                    </a:lnTo>
                    <a:lnTo>
                      <a:pt x="16974" y="75602"/>
                    </a:lnTo>
                    <a:lnTo>
                      <a:pt x="18330" y="74915"/>
                    </a:lnTo>
                    <a:lnTo>
                      <a:pt x="19685" y="74209"/>
                    </a:lnTo>
                    <a:lnTo>
                      <a:pt x="20354" y="73856"/>
                    </a:lnTo>
                    <a:lnTo>
                      <a:pt x="21004" y="73485"/>
                    </a:lnTo>
                    <a:lnTo>
                      <a:pt x="21654" y="73076"/>
                    </a:lnTo>
                    <a:lnTo>
                      <a:pt x="22267" y="72668"/>
                    </a:lnTo>
                    <a:lnTo>
                      <a:pt x="23474" y="72891"/>
                    </a:lnTo>
                    <a:lnTo>
                      <a:pt x="24699" y="73151"/>
                    </a:lnTo>
                    <a:lnTo>
                      <a:pt x="25665" y="73336"/>
                    </a:lnTo>
                    <a:lnTo>
                      <a:pt x="26668" y="73485"/>
                    </a:lnTo>
                    <a:lnTo>
                      <a:pt x="27169" y="73541"/>
                    </a:lnTo>
                    <a:lnTo>
                      <a:pt x="27671" y="73596"/>
                    </a:lnTo>
                    <a:lnTo>
                      <a:pt x="28172" y="73633"/>
                    </a:lnTo>
                    <a:lnTo>
                      <a:pt x="28674" y="73652"/>
                    </a:lnTo>
                    <a:lnTo>
                      <a:pt x="27782" y="74265"/>
                    </a:lnTo>
                    <a:lnTo>
                      <a:pt x="26872" y="74915"/>
                    </a:lnTo>
                    <a:lnTo>
                      <a:pt x="25981" y="75565"/>
                    </a:lnTo>
                    <a:lnTo>
                      <a:pt x="25089" y="76252"/>
                    </a:lnTo>
                    <a:lnTo>
                      <a:pt x="24198" y="76939"/>
                    </a:lnTo>
                    <a:lnTo>
                      <a:pt x="23325" y="77645"/>
                    </a:lnTo>
                    <a:lnTo>
                      <a:pt x="22452" y="78388"/>
                    </a:lnTo>
                    <a:lnTo>
                      <a:pt x="21598" y="79130"/>
                    </a:lnTo>
                    <a:lnTo>
                      <a:pt x="20762" y="79910"/>
                    </a:lnTo>
                    <a:lnTo>
                      <a:pt x="19964" y="80709"/>
                    </a:lnTo>
                    <a:lnTo>
                      <a:pt x="19165" y="81526"/>
                    </a:lnTo>
                    <a:lnTo>
                      <a:pt x="18385" y="82380"/>
                    </a:lnTo>
                    <a:lnTo>
                      <a:pt x="17642" y="83253"/>
                    </a:lnTo>
                    <a:lnTo>
                      <a:pt x="16918" y="84145"/>
                    </a:lnTo>
                    <a:lnTo>
                      <a:pt x="16231" y="85073"/>
                    </a:lnTo>
                    <a:lnTo>
                      <a:pt x="15563" y="86039"/>
                    </a:lnTo>
                    <a:lnTo>
                      <a:pt x="13965" y="87822"/>
                    </a:lnTo>
                    <a:lnTo>
                      <a:pt x="13148" y="88713"/>
                    </a:lnTo>
                    <a:lnTo>
                      <a:pt x="12313" y="89586"/>
                    </a:lnTo>
                    <a:lnTo>
                      <a:pt x="11458" y="90440"/>
                    </a:lnTo>
                    <a:lnTo>
                      <a:pt x="10604" y="91276"/>
                    </a:lnTo>
                    <a:lnTo>
                      <a:pt x="10158" y="91684"/>
                    </a:lnTo>
                    <a:lnTo>
                      <a:pt x="9713" y="92074"/>
                    </a:lnTo>
                    <a:lnTo>
                      <a:pt x="9267" y="92464"/>
                    </a:lnTo>
                    <a:lnTo>
                      <a:pt x="8803" y="92836"/>
                    </a:lnTo>
                    <a:lnTo>
                      <a:pt x="8338" y="93189"/>
                    </a:lnTo>
                    <a:lnTo>
                      <a:pt x="7856" y="93541"/>
                    </a:lnTo>
                    <a:lnTo>
                      <a:pt x="7373" y="93876"/>
                    </a:lnTo>
                    <a:lnTo>
                      <a:pt x="6890" y="94191"/>
                    </a:lnTo>
                    <a:lnTo>
                      <a:pt x="6389" y="94507"/>
                    </a:lnTo>
                    <a:lnTo>
                      <a:pt x="5887" y="94786"/>
                    </a:lnTo>
                    <a:lnTo>
                      <a:pt x="5367" y="95064"/>
                    </a:lnTo>
                    <a:lnTo>
                      <a:pt x="4829" y="95306"/>
                    </a:lnTo>
                    <a:lnTo>
                      <a:pt x="4290" y="95547"/>
                    </a:lnTo>
                    <a:lnTo>
                      <a:pt x="3751" y="95751"/>
                    </a:lnTo>
                    <a:lnTo>
                      <a:pt x="3176" y="95937"/>
                    </a:lnTo>
                    <a:lnTo>
                      <a:pt x="2619" y="96104"/>
                    </a:lnTo>
                    <a:lnTo>
                      <a:pt x="2024" y="96253"/>
                    </a:lnTo>
                    <a:lnTo>
                      <a:pt x="1430" y="96383"/>
                    </a:lnTo>
                    <a:lnTo>
                      <a:pt x="817" y="96476"/>
                    </a:lnTo>
                    <a:lnTo>
                      <a:pt x="204" y="96550"/>
                    </a:lnTo>
                    <a:lnTo>
                      <a:pt x="112" y="96568"/>
                    </a:lnTo>
                    <a:lnTo>
                      <a:pt x="37" y="96624"/>
                    </a:lnTo>
                    <a:lnTo>
                      <a:pt x="0" y="96680"/>
                    </a:lnTo>
                    <a:lnTo>
                      <a:pt x="0" y="96754"/>
                    </a:lnTo>
                    <a:lnTo>
                      <a:pt x="0" y="96828"/>
                    </a:lnTo>
                    <a:lnTo>
                      <a:pt x="56" y="96903"/>
                    </a:lnTo>
                    <a:lnTo>
                      <a:pt x="112" y="96940"/>
                    </a:lnTo>
                    <a:lnTo>
                      <a:pt x="204" y="96977"/>
                    </a:lnTo>
                    <a:lnTo>
                      <a:pt x="743" y="97033"/>
                    </a:lnTo>
                    <a:lnTo>
                      <a:pt x="1300" y="97051"/>
                    </a:lnTo>
                    <a:lnTo>
                      <a:pt x="1839" y="97033"/>
                    </a:lnTo>
                    <a:lnTo>
                      <a:pt x="2396" y="96996"/>
                    </a:lnTo>
                    <a:lnTo>
                      <a:pt x="2934" y="96921"/>
                    </a:lnTo>
                    <a:lnTo>
                      <a:pt x="3473" y="96828"/>
                    </a:lnTo>
                    <a:lnTo>
                      <a:pt x="4030" y="96717"/>
                    </a:lnTo>
                    <a:lnTo>
                      <a:pt x="4569" y="96568"/>
                    </a:lnTo>
                    <a:lnTo>
                      <a:pt x="1783" y="98686"/>
                    </a:lnTo>
                    <a:lnTo>
                      <a:pt x="1709" y="98760"/>
                    </a:lnTo>
                    <a:lnTo>
                      <a:pt x="1690" y="98834"/>
                    </a:lnTo>
                    <a:lnTo>
                      <a:pt x="1690" y="98927"/>
                    </a:lnTo>
                    <a:lnTo>
                      <a:pt x="1709" y="99001"/>
                    </a:lnTo>
                    <a:lnTo>
                      <a:pt x="1764" y="99076"/>
                    </a:lnTo>
                    <a:lnTo>
                      <a:pt x="1839" y="99113"/>
                    </a:lnTo>
                    <a:lnTo>
                      <a:pt x="1913" y="99113"/>
                    </a:lnTo>
                    <a:lnTo>
                      <a:pt x="2006" y="99076"/>
                    </a:lnTo>
                    <a:lnTo>
                      <a:pt x="4773" y="97516"/>
                    </a:lnTo>
                    <a:lnTo>
                      <a:pt x="6184" y="96698"/>
                    </a:lnTo>
                    <a:lnTo>
                      <a:pt x="6890" y="96271"/>
                    </a:lnTo>
                    <a:lnTo>
                      <a:pt x="7596" y="95826"/>
                    </a:lnTo>
                    <a:lnTo>
                      <a:pt x="8283" y="95380"/>
                    </a:lnTo>
                    <a:lnTo>
                      <a:pt x="8970" y="94916"/>
                    </a:lnTo>
                    <a:lnTo>
                      <a:pt x="9638" y="94433"/>
                    </a:lnTo>
                    <a:lnTo>
                      <a:pt x="10288" y="93950"/>
                    </a:lnTo>
                    <a:lnTo>
                      <a:pt x="10920" y="93430"/>
                    </a:lnTo>
                    <a:lnTo>
                      <a:pt x="11514" y="92891"/>
                    </a:lnTo>
                    <a:lnTo>
                      <a:pt x="12108" y="92353"/>
                    </a:lnTo>
                    <a:lnTo>
                      <a:pt x="12647" y="91777"/>
                    </a:lnTo>
                    <a:lnTo>
                      <a:pt x="12350" y="92631"/>
                    </a:lnTo>
                    <a:lnTo>
                      <a:pt x="12090" y="93486"/>
                    </a:lnTo>
                    <a:lnTo>
                      <a:pt x="11867" y="94340"/>
                    </a:lnTo>
                    <a:lnTo>
                      <a:pt x="11644" y="95194"/>
                    </a:lnTo>
                    <a:lnTo>
                      <a:pt x="11477" y="96048"/>
                    </a:lnTo>
                    <a:lnTo>
                      <a:pt x="11328" y="96903"/>
                    </a:lnTo>
                    <a:lnTo>
                      <a:pt x="11198" y="97738"/>
                    </a:lnTo>
                    <a:lnTo>
                      <a:pt x="11106" y="98574"/>
                    </a:lnTo>
                    <a:lnTo>
                      <a:pt x="10641" y="99020"/>
                    </a:lnTo>
                    <a:lnTo>
                      <a:pt x="10196" y="99466"/>
                    </a:lnTo>
                    <a:lnTo>
                      <a:pt x="9304" y="100394"/>
                    </a:lnTo>
                    <a:lnTo>
                      <a:pt x="8413" y="101304"/>
                    </a:lnTo>
                    <a:lnTo>
                      <a:pt x="7521" y="102214"/>
                    </a:lnTo>
                    <a:lnTo>
                      <a:pt x="6129" y="103625"/>
                    </a:lnTo>
                    <a:lnTo>
                      <a:pt x="5441" y="104350"/>
                    </a:lnTo>
                    <a:lnTo>
                      <a:pt x="4754" y="105055"/>
                    </a:lnTo>
                    <a:lnTo>
                      <a:pt x="4086" y="105798"/>
                    </a:lnTo>
                    <a:lnTo>
                      <a:pt x="3436" y="106522"/>
                    </a:lnTo>
                    <a:lnTo>
                      <a:pt x="2786" y="107284"/>
                    </a:lnTo>
                    <a:lnTo>
                      <a:pt x="2154" y="108045"/>
                    </a:lnTo>
                    <a:lnTo>
                      <a:pt x="2117" y="108138"/>
                    </a:lnTo>
                    <a:lnTo>
                      <a:pt x="2099" y="108231"/>
                    </a:lnTo>
                    <a:lnTo>
                      <a:pt x="2117" y="108305"/>
                    </a:lnTo>
                    <a:lnTo>
                      <a:pt x="2173" y="108380"/>
                    </a:lnTo>
                    <a:lnTo>
                      <a:pt x="2229" y="108435"/>
                    </a:lnTo>
                    <a:lnTo>
                      <a:pt x="2322" y="108454"/>
                    </a:lnTo>
                    <a:lnTo>
                      <a:pt x="2396" y="108435"/>
                    </a:lnTo>
                    <a:lnTo>
                      <a:pt x="2489" y="108380"/>
                    </a:lnTo>
                    <a:lnTo>
                      <a:pt x="3584" y="107414"/>
                    </a:lnTo>
                    <a:lnTo>
                      <a:pt x="4661" y="106411"/>
                    </a:lnTo>
                    <a:lnTo>
                      <a:pt x="6797" y="104405"/>
                    </a:lnTo>
                    <a:lnTo>
                      <a:pt x="6797" y="104405"/>
                    </a:lnTo>
                    <a:lnTo>
                      <a:pt x="6351" y="105204"/>
                    </a:lnTo>
                    <a:lnTo>
                      <a:pt x="5906" y="106021"/>
                    </a:lnTo>
                    <a:lnTo>
                      <a:pt x="5516" y="106838"/>
                    </a:lnTo>
                    <a:lnTo>
                      <a:pt x="5144" y="107674"/>
                    </a:lnTo>
                    <a:lnTo>
                      <a:pt x="4810" y="108528"/>
                    </a:lnTo>
                    <a:lnTo>
                      <a:pt x="4513" y="109382"/>
                    </a:lnTo>
                    <a:lnTo>
                      <a:pt x="4253" y="110255"/>
                    </a:lnTo>
                    <a:lnTo>
                      <a:pt x="4030" y="111128"/>
                    </a:lnTo>
                    <a:lnTo>
                      <a:pt x="4030" y="111221"/>
                    </a:lnTo>
                    <a:lnTo>
                      <a:pt x="4049" y="111277"/>
                    </a:lnTo>
                    <a:lnTo>
                      <a:pt x="4104" y="111332"/>
                    </a:lnTo>
                    <a:lnTo>
                      <a:pt x="4160" y="111388"/>
                    </a:lnTo>
                    <a:lnTo>
                      <a:pt x="4234" y="111407"/>
                    </a:lnTo>
                    <a:lnTo>
                      <a:pt x="4309" y="111388"/>
                    </a:lnTo>
                    <a:lnTo>
                      <a:pt x="4364" y="111369"/>
                    </a:lnTo>
                    <a:lnTo>
                      <a:pt x="4420" y="111295"/>
                    </a:lnTo>
                    <a:lnTo>
                      <a:pt x="4754" y="110589"/>
                    </a:lnTo>
                    <a:lnTo>
                      <a:pt x="5089" y="109902"/>
                    </a:lnTo>
                    <a:lnTo>
                      <a:pt x="5460" y="109234"/>
                    </a:lnTo>
                    <a:lnTo>
                      <a:pt x="5831" y="108565"/>
                    </a:lnTo>
                    <a:lnTo>
                      <a:pt x="6221" y="107915"/>
                    </a:lnTo>
                    <a:lnTo>
                      <a:pt x="6611" y="107265"/>
                    </a:lnTo>
                    <a:lnTo>
                      <a:pt x="7447" y="105984"/>
                    </a:lnTo>
                    <a:lnTo>
                      <a:pt x="8301" y="104721"/>
                    </a:lnTo>
                    <a:lnTo>
                      <a:pt x="9174" y="103495"/>
                    </a:lnTo>
                    <a:lnTo>
                      <a:pt x="10938" y="101025"/>
                    </a:lnTo>
                    <a:lnTo>
                      <a:pt x="10938" y="101824"/>
                    </a:lnTo>
                    <a:lnTo>
                      <a:pt x="10938" y="102604"/>
                    </a:lnTo>
                    <a:lnTo>
                      <a:pt x="10976" y="103384"/>
                    </a:lnTo>
                    <a:lnTo>
                      <a:pt x="11013" y="104145"/>
                    </a:lnTo>
                    <a:lnTo>
                      <a:pt x="10883" y="105260"/>
                    </a:lnTo>
                    <a:lnTo>
                      <a:pt x="10790" y="106374"/>
                    </a:lnTo>
                    <a:lnTo>
                      <a:pt x="10604" y="108621"/>
                    </a:lnTo>
                    <a:lnTo>
                      <a:pt x="10418" y="110849"/>
                    </a:lnTo>
                    <a:lnTo>
                      <a:pt x="10326" y="111945"/>
                    </a:lnTo>
                    <a:lnTo>
                      <a:pt x="10214" y="113022"/>
                    </a:lnTo>
                    <a:lnTo>
                      <a:pt x="10084" y="114081"/>
                    </a:lnTo>
                    <a:lnTo>
                      <a:pt x="9954" y="115158"/>
                    </a:lnTo>
                    <a:lnTo>
                      <a:pt x="9304" y="117108"/>
                    </a:lnTo>
                    <a:lnTo>
                      <a:pt x="8617" y="119076"/>
                    </a:lnTo>
                    <a:lnTo>
                      <a:pt x="8264" y="120061"/>
                    </a:lnTo>
                    <a:lnTo>
                      <a:pt x="7874" y="121026"/>
                    </a:lnTo>
                    <a:lnTo>
                      <a:pt x="7484" y="121992"/>
                    </a:lnTo>
                    <a:lnTo>
                      <a:pt x="7057" y="122921"/>
                    </a:lnTo>
                    <a:lnTo>
                      <a:pt x="6593" y="123849"/>
                    </a:lnTo>
                    <a:lnTo>
                      <a:pt x="6351" y="124295"/>
                    </a:lnTo>
                    <a:lnTo>
                      <a:pt x="6110" y="124740"/>
                    </a:lnTo>
                    <a:lnTo>
                      <a:pt x="5850" y="125186"/>
                    </a:lnTo>
                    <a:lnTo>
                      <a:pt x="5571" y="125613"/>
                    </a:lnTo>
                    <a:lnTo>
                      <a:pt x="5293" y="126040"/>
                    </a:lnTo>
                    <a:lnTo>
                      <a:pt x="4996" y="126468"/>
                    </a:lnTo>
                    <a:lnTo>
                      <a:pt x="4699" y="126876"/>
                    </a:lnTo>
                    <a:lnTo>
                      <a:pt x="4364" y="127285"/>
                    </a:lnTo>
                    <a:lnTo>
                      <a:pt x="4030" y="127675"/>
                    </a:lnTo>
                    <a:lnTo>
                      <a:pt x="3696" y="128046"/>
                    </a:lnTo>
                    <a:lnTo>
                      <a:pt x="3324" y="128417"/>
                    </a:lnTo>
                    <a:lnTo>
                      <a:pt x="2953" y="128789"/>
                    </a:lnTo>
                    <a:lnTo>
                      <a:pt x="2563" y="129142"/>
                    </a:lnTo>
                    <a:lnTo>
                      <a:pt x="2154" y="129476"/>
                    </a:lnTo>
                    <a:lnTo>
                      <a:pt x="2099" y="129550"/>
                    </a:lnTo>
                    <a:lnTo>
                      <a:pt x="2080" y="129625"/>
                    </a:lnTo>
                    <a:lnTo>
                      <a:pt x="2099" y="129699"/>
                    </a:lnTo>
                    <a:lnTo>
                      <a:pt x="2136" y="129773"/>
                    </a:lnTo>
                    <a:lnTo>
                      <a:pt x="2192" y="129829"/>
                    </a:lnTo>
                    <a:lnTo>
                      <a:pt x="2266" y="129866"/>
                    </a:lnTo>
                    <a:lnTo>
                      <a:pt x="2359" y="129866"/>
                    </a:lnTo>
                    <a:lnTo>
                      <a:pt x="2433" y="129847"/>
                    </a:lnTo>
                    <a:lnTo>
                      <a:pt x="2934" y="129606"/>
                    </a:lnTo>
                    <a:lnTo>
                      <a:pt x="3399" y="129309"/>
                    </a:lnTo>
                    <a:lnTo>
                      <a:pt x="3863" y="128993"/>
                    </a:lnTo>
                    <a:lnTo>
                      <a:pt x="4309" y="128659"/>
                    </a:lnTo>
                    <a:lnTo>
                      <a:pt x="4736" y="128287"/>
                    </a:lnTo>
                    <a:lnTo>
                      <a:pt x="5163" y="127879"/>
                    </a:lnTo>
                    <a:lnTo>
                      <a:pt x="5571" y="127470"/>
                    </a:lnTo>
                    <a:lnTo>
                      <a:pt x="5961" y="127025"/>
                    </a:lnTo>
                    <a:lnTo>
                      <a:pt x="6333" y="126560"/>
                    </a:lnTo>
                    <a:lnTo>
                      <a:pt x="6686" y="126096"/>
                    </a:lnTo>
                    <a:lnTo>
                      <a:pt x="7039" y="125595"/>
                    </a:lnTo>
                    <a:lnTo>
                      <a:pt x="7373" y="125075"/>
                    </a:lnTo>
                    <a:lnTo>
                      <a:pt x="7688" y="124555"/>
                    </a:lnTo>
                    <a:lnTo>
                      <a:pt x="8004" y="124016"/>
                    </a:lnTo>
                    <a:lnTo>
                      <a:pt x="8283" y="123459"/>
                    </a:lnTo>
                    <a:lnTo>
                      <a:pt x="8561" y="122902"/>
                    </a:lnTo>
                    <a:lnTo>
                      <a:pt x="8227" y="124183"/>
                    </a:lnTo>
                    <a:lnTo>
                      <a:pt x="7874" y="125465"/>
                    </a:lnTo>
                    <a:lnTo>
                      <a:pt x="7466" y="126746"/>
                    </a:lnTo>
                    <a:lnTo>
                      <a:pt x="7039" y="128009"/>
                    </a:lnTo>
                    <a:lnTo>
                      <a:pt x="6574" y="129272"/>
                    </a:lnTo>
                    <a:lnTo>
                      <a:pt x="6073" y="130516"/>
                    </a:lnTo>
                    <a:lnTo>
                      <a:pt x="5534" y="131742"/>
                    </a:lnTo>
                    <a:lnTo>
                      <a:pt x="4940" y="132967"/>
                    </a:lnTo>
                    <a:lnTo>
                      <a:pt x="4921" y="133023"/>
                    </a:lnTo>
                    <a:lnTo>
                      <a:pt x="4921" y="133097"/>
                    </a:lnTo>
                    <a:lnTo>
                      <a:pt x="4959" y="133153"/>
                    </a:lnTo>
                    <a:lnTo>
                      <a:pt x="4996" y="133190"/>
                    </a:lnTo>
                    <a:lnTo>
                      <a:pt x="5051" y="133209"/>
                    </a:lnTo>
                    <a:lnTo>
                      <a:pt x="5126" y="133209"/>
                    </a:lnTo>
                    <a:lnTo>
                      <a:pt x="5181" y="133172"/>
                    </a:lnTo>
                    <a:lnTo>
                      <a:pt x="5219" y="133134"/>
                    </a:lnTo>
                    <a:lnTo>
                      <a:pt x="5831" y="132150"/>
                    </a:lnTo>
                    <a:lnTo>
                      <a:pt x="6407" y="131147"/>
                    </a:lnTo>
                    <a:lnTo>
                      <a:pt x="6946" y="130145"/>
                    </a:lnTo>
                    <a:lnTo>
                      <a:pt x="7447" y="129123"/>
                    </a:lnTo>
                    <a:lnTo>
                      <a:pt x="7911" y="128102"/>
                    </a:lnTo>
                    <a:lnTo>
                      <a:pt x="8357" y="127062"/>
                    </a:lnTo>
                    <a:lnTo>
                      <a:pt x="8747" y="126003"/>
                    </a:lnTo>
                    <a:lnTo>
                      <a:pt x="9137" y="124945"/>
                    </a:lnTo>
                    <a:lnTo>
                      <a:pt x="9471" y="123868"/>
                    </a:lnTo>
                    <a:lnTo>
                      <a:pt x="9787" y="122791"/>
                    </a:lnTo>
                    <a:lnTo>
                      <a:pt x="10084" y="121695"/>
                    </a:lnTo>
                    <a:lnTo>
                      <a:pt x="10344" y="120581"/>
                    </a:lnTo>
                    <a:lnTo>
                      <a:pt x="10586" y="119466"/>
                    </a:lnTo>
                    <a:lnTo>
                      <a:pt x="10790" y="118352"/>
                    </a:lnTo>
                    <a:lnTo>
                      <a:pt x="10976" y="117219"/>
                    </a:lnTo>
                    <a:lnTo>
                      <a:pt x="11143" y="116068"/>
                    </a:lnTo>
                    <a:lnTo>
                      <a:pt x="11923" y="110311"/>
                    </a:lnTo>
                    <a:lnTo>
                      <a:pt x="12164" y="111295"/>
                    </a:lnTo>
                    <a:lnTo>
                      <a:pt x="12405" y="112224"/>
                    </a:lnTo>
                    <a:lnTo>
                      <a:pt x="12665" y="113115"/>
                    </a:lnTo>
                    <a:lnTo>
                      <a:pt x="12925" y="113969"/>
                    </a:lnTo>
                    <a:lnTo>
                      <a:pt x="13185" y="114749"/>
                    </a:lnTo>
                    <a:lnTo>
                      <a:pt x="13445" y="115492"/>
                    </a:lnTo>
                    <a:lnTo>
                      <a:pt x="13705" y="116161"/>
                    </a:lnTo>
                    <a:lnTo>
                      <a:pt x="13947" y="116792"/>
                    </a:lnTo>
                    <a:lnTo>
                      <a:pt x="14393" y="117832"/>
                    </a:lnTo>
                    <a:lnTo>
                      <a:pt x="14745" y="118612"/>
                    </a:lnTo>
                    <a:lnTo>
                      <a:pt x="14968" y="119095"/>
                    </a:lnTo>
                    <a:lnTo>
                      <a:pt x="15061" y="119243"/>
                    </a:lnTo>
                    <a:lnTo>
                      <a:pt x="15061" y="119243"/>
                    </a:lnTo>
                    <a:lnTo>
                      <a:pt x="15024" y="118538"/>
                    </a:lnTo>
                    <a:lnTo>
                      <a:pt x="14987" y="117684"/>
                    </a:lnTo>
                    <a:lnTo>
                      <a:pt x="14968" y="116551"/>
                    </a:lnTo>
                    <a:lnTo>
                      <a:pt x="14968" y="115139"/>
                    </a:lnTo>
                    <a:lnTo>
                      <a:pt x="15024" y="113524"/>
                    </a:lnTo>
                    <a:lnTo>
                      <a:pt x="15061" y="112632"/>
                    </a:lnTo>
                    <a:lnTo>
                      <a:pt x="15117" y="111704"/>
                    </a:lnTo>
                    <a:lnTo>
                      <a:pt x="15173" y="110719"/>
                    </a:lnTo>
                    <a:lnTo>
                      <a:pt x="15265" y="109698"/>
                    </a:lnTo>
                    <a:lnTo>
                      <a:pt x="15507" y="110497"/>
                    </a:lnTo>
                    <a:lnTo>
                      <a:pt x="15785" y="111277"/>
                    </a:lnTo>
                    <a:lnTo>
                      <a:pt x="16083" y="112057"/>
                    </a:lnTo>
                    <a:lnTo>
                      <a:pt x="16398" y="112818"/>
                    </a:lnTo>
                    <a:lnTo>
                      <a:pt x="16732" y="113579"/>
                    </a:lnTo>
                    <a:lnTo>
                      <a:pt x="17067" y="114322"/>
                    </a:lnTo>
                    <a:lnTo>
                      <a:pt x="17791" y="115826"/>
                    </a:lnTo>
                    <a:lnTo>
                      <a:pt x="18534" y="117312"/>
                    </a:lnTo>
                    <a:lnTo>
                      <a:pt x="19277" y="118798"/>
                    </a:lnTo>
                    <a:lnTo>
                      <a:pt x="19982" y="120302"/>
                    </a:lnTo>
                    <a:lnTo>
                      <a:pt x="20335" y="121063"/>
                    </a:lnTo>
                    <a:lnTo>
                      <a:pt x="20651" y="121843"/>
                    </a:lnTo>
                    <a:lnTo>
                      <a:pt x="20688" y="121881"/>
                    </a:lnTo>
                    <a:lnTo>
                      <a:pt x="20725" y="121918"/>
                    </a:lnTo>
                    <a:lnTo>
                      <a:pt x="20818" y="121918"/>
                    </a:lnTo>
                    <a:lnTo>
                      <a:pt x="20874" y="121899"/>
                    </a:lnTo>
                    <a:lnTo>
                      <a:pt x="20911" y="121862"/>
                    </a:lnTo>
                    <a:lnTo>
                      <a:pt x="20911" y="121825"/>
                    </a:lnTo>
                    <a:lnTo>
                      <a:pt x="20911" y="121769"/>
                    </a:lnTo>
                    <a:lnTo>
                      <a:pt x="20670" y="120952"/>
                    </a:lnTo>
                    <a:lnTo>
                      <a:pt x="20391" y="120135"/>
                    </a:lnTo>
                    <a:lnTo>
                      <a:pt x="20112" y="119336"/>
                    </a:lnTo>
                    <a:lnTo>
                      <a:pt x="19797" y="118538"/>
                    </a:lnTo>
                    <a:lnTo>
                      <a:pt x="19481" y="117758"/>
                    </a:lnTo>
                    <a:lnTo>
                      <a:pt x="19147" y="116978"/>
                    </a:lnTo>
                    <a:lnTo>
                      <a:pt x="18478" y="115418"/>
                    </a:lnTo>
                    <a:lnTo>
                      <a:pt x="17810" y="113839"/>
                    </a:lnTo>
                    <a:lnTo>
                      <a:pt x="17494" y="113059"/>
                    </a:lnTo>
                    <a:lnTo>
                      <a:pt x="17197" y="112261"/>
                    </a:lnTo>
                    <a:lnTo>
                      <a:pt x="16918" y="111462"/>
                    </a:lnTo>
                    <a:lnTo>
                      <a:pt x="16658" y="110645"/>
                    </a:lnTo>
                    <a:lnTo>
                      <a:pt x="16417" y="109809"/>
                    </a:lnTo>
                    <a:lnTo>
                      <a:pt x="16231" y="108974"/>
                    </a:lnTo>
                    <a:lnTo>
                      <a:pt x="16064" y="108194"/>
                    </a:lnTo>
                    <a:lnTo>
                      <a:pt x="15934" y="107432"/>
                    </a:lnTo>
                    <a:lnTo>
                      <a:pt x="15823" y="106652"/>
                    </a:lnTo>
                    <a:lnTo>
                      <a:pt x="15730" y="105891"/>
                    </a:lnTo>
                    <a:lnTo>
                      <a:pt x="15878" y="104925"/>
                    </a:lnTo>
                    <a:lnTo>
                      <a:pt x="16064" y="103941"/>
                    </a:lnTo>
                    <a:lnTo>
                      <a:pt x="16250" y="102957"/>
                    </a:lnTo>
                    <a:lnTo>
                      <a:pt x="16473" y="101954"/>
                    </a:lnTo>
                    <a:lnTo>
                      <a:pt x="16695" y="100951"/>
                    </a:lnTo>
                    <a:lnTo>
                      <a:pt x="16955" y="99948"/>
                    </a:lnTo>
                    <a:lnTo>
                      <a:pt x="17252" y="98946"/>
                    </a:lnTo>
                    <a:lnTo>
                      <a:pt x="17550" y="97943"/>
                    </a:lnTo>
                    <a:lnTo>
                      <a:pt x="18032" y="98388"/>
                    </a:lnTo>
                    <a:lnTo>
                      <a:pt x="18497" y="98853"/>
                    </a:lnTo>
                    <a:lnTo>
                      <a:pt x="18924" y="99317"/>
                    </a:lnTo>
                    <a:lnTo>
                      <a:pt x="19351" y="99818"/>
                    </a:lnTo>
                    <a:lnTo>
                      <a:pt x="19741" y="100338"/>
                    </a:lnTo>
                    <a:lnTo>
                      <a:pt x="20112" y="100858"/>
                    </a:lnTo>
                    <a:lnTo>
                      <a:pt x="20484" y="101397"/>
                    </a:lnTo>
                    <a:lnTo>
                      <a:pt x="20818" y="101954"/>
                    </a:lnTo>
                    <a:lnTo>
                      <a:pt x="21134" y="102511"/>
                    </a:lnTo>
                    <a:lnTo>
                      <a:pt x="21431" y="103105"/>
                    </a:lnTo>
                    <a:lnTo>
                      <a:pt x="21709" y="103681"/>
                    </a:lnTo>
                    <a:lnTo>
                      <a:pt x="21969" y="104294"/>
                    </a:lnTo>
                    <a:lnTo>
                      <a:pt x="22229" y="104907"/>
                    </a:lnTo>
                    <a:lnTo>
                      <a:pt x="22452" y="105520"/>
                    </a:lnTo>
                    <a:lnTo>
                      <a:pt x="22657" y="106151"/>
                    </a:lnTo>
                    <a:lnTo>
                      <a:pt x="22842" y="106782"/>
                    </a:lnTo>
                    <a:lnTo>
                      <a:pt x="23028" y="107432"/>
                    </a:lnTo>
                    <a:lnTo>
                      <a:pt x="23177" y="108064"/>
                    </a:lnTo>
                    <a:lnTo>
                      <a:pt x="23325" y="108732"/>
                    </a:lnTo>
                    <a:lnTo>
                      <a:pt x="23455" y="109382"/>
                    </a:lnTo>
                    <a:lnTo>
                      <a:pt x="23567" y="110051"/>
                    </a:lnTo>
                    <a:lnTo>
                      <a:pt x="23659" y="110701"/>
                    </a:lnTo>
                    <a:lnTo>
                      <a:pt x="23734" y="111369"/>
                    </a:lnTo>
                    <a:lnTo>
                      <a:pt x="23789" y="112038"/>
                    </a:lnTo>
                    <a:lnTo>
                      <a:pt x="23845" y="112707"/>
                    </a:lnTo>
                    <a:lnTo>
                      <a:pt x="23882" y="113375"/>
                    </a:lnTo>
                    <a:lnTo>
                      <a:pt x="23901" y="114044"/>
                    </a:lnTo>
                    <a:lnTo>
                      <a:pt x="23901" y="114712"/>
                    </a:lnTo>
                    <a:lnTo>
                      <a:pt x="23901" y="115381"/>
                    </a:lnTo>
                    <a:lnTo>
                      <a:pt x="23882" y="116031"/>
                    </a:lnTo>
                    <a:lnTo>
                      <a:pt x="23845" y="116699"/>
                    </a:lnTo>
                    <a:lnTo>
                      <a:pt x="23789" y="117349"/>
                    </a:lnTo>
                    <a:lnTo>
                      <a:pt x="23808" y="117405"/>
                    </a:lnTo>
                    <a:lnTo>
                      <a:pt x="23827" y="117461"/>
                    </a:lnTo>
                    <a:lnTo>
                      <a:pt x="23882" y="117498"/>
                    </a:lnTo>
                    <a:lnTo>
                      <a:pt x="23938" y="117516"/>
                    </a:lnTo>
                    <a:lnTo>
                      <a:pt x="23994" y="117516"/>
                    </a:lnTo>
                    <a:lnTo>
                      <a:pt x="24049" y="117479"/>
                    </a:lnTo>
                    <a:lnTo>
                      <a:pt x="24105" y="117442"/>
                    </a:lnTo>
                    <a:lnTo>
                      <a:pt x="24142" y="117386"/>
                    </a:lnTo>
                    <a:lnTo>
                      <a:pt x="24328" y="116606"/>
                    </a:lnTo>
                    <a:lnTo>
                      <a:pt x="24477" y="115808"/>
                    </a:lnTo>
                    <a:lnTo>
                      <a:pt x="24569" y="114991"/>
                    </a:lnTo>
                    <a:lnTo>
                      <a:pt x="24644" y="114174"/>
                    </a:lnTo>
                    <a:lnTo>
                      <a:pt x="24699" y="113357"/>
                    </a:lnTo>
                    <a:lnTo>
                      <a:pt x="24699" y="112539"/>
                    </a:lnTo>
                    <a:lnTo>
                      <a:pt x="24681" y="111722"/>
                    </a:lnTo>
                    <a:lnTo>
                      <a:pt x="24625" y="110905"/>
                    </a:lnTo>
                    <a:lnTo>
                      <a:pt x="24867" y="111927"/>
                    </a:lnTo>
                    <a:lnTo>
                      <a:pt x="25108" y="112929"/>
                    </a:lnTo>
                    <a:lnTo>
                      <a:pt x="25312" y="113951"/>
                    </a:lnTo>
                    <a:lnTo>
                      <a:pt x="25517" y="114972"/>
                    </a:lnTo>
                    <a:lnTo>
                      <a:pt x="25925" y="117034"/>
                    </a:lnTo>
                    <a:lnTo>
                      <a:pt x="26296" y="119095"/>
                    </a:lnTo>
                    <a:lnTo>
                      <a:pt x="26334" y="119169"/>
                    </a:lnTo>
                    <a:lnTo>
                      <a:pt x="26389" y="119225"/>
                    </a:lnTo>
                    <a:lnTo>
                      <a:pt x="26464" y="119243"/>
                    </a:lnTo>
                    <a:lnTo>
                      <a:pt x="26538" y="119262"/>
                    </a:lnTo>
                    <a:lnTo>
                      <a:pt x="26612" y="119225"/>
                    </a:lnTo>
                    <a:lnTo>
                      <a:pt x="26668" y="119188"/>
                    </a:lnTo>
                    <a:lnTo>
                      <a:pt x="26724" y="119132"/>
                    </a:lnTo>
                    <a:lnTo>
                      <a:pt x="26724" y="119039"/>
                    </a:lnTo>
                    <a:lnTo>
                      <a:pt x="26705" y="118278"/>
                    </a:lnTo>
                    <a:lnTo>
                      <a:pt x="26668" y="117498"/>
                    </a:lnTo>
                    <a:lnTo>
                      <a:pt x="26612" y="116699"/>
                    </a:lnTo>
                    <a:lnTo>
                      <a:pt x="26538" y="115901"/>
                    </a:lnTo>
                    <a:lnTo>
                      <a:pt x="26445" y="115102"/>
                    </a:lnTo>
                    <a:lnTo>
                      <a:pt x="26352" y="114285"/>
                    </a:lnTo>
                    <a:lnTo>
                      <a:pt x="26241" y="113468"/>
                    </a:lnTo>
                    <a:lnTo>
                      <a:pt x="26092" y="112632"/>
                    </a:lnTo>
                    <a:lnTo>
                      <a:pt x="25962" y="111815"/>
                    </a:lnTo>
                    <a:lnTo>
                      <a:pt x="25795" y="110979"/>
                    </a:lnTo>
                    <a:lnTo>
                      <a:pt x="25609" y="110144"/>
                    </a:lnTo>
                    <a:lnTo>
                      <a:pt x="25424" y="109308"/>
                    </a:lnTo>
                    <a:lnTo>
                      <a:pt x="25219" y="108472"/>
                    </a:lnTo>
                    <a:lnTo>
                      <a:pt x="24997" y="107637"/>
                    </a:lnTo>
                    <a:lnTo>
                      <a:pt x="24755" y="106820"/>
                    </a:lnTo>
                    <a:lnTo>
                      <a:pt x="24495" y="106002"/>
                    </a:lnTo>
                    <a:lnTo>
                      <a:pt x="25145" y="106875"/>
                    </a:lnTo>
                    <a:lnTo>
                      <a:pt x="25795" y="107767"/>
                    </a:lnTo>
                    <a:lnTo>
                      <a:pt x="26408" y="108677"/>
                    </a:lnTo>
                    <a:lnTo>
                      <a:pt x="27021" y="109587"/>
                    </a:lnTo>
                    <a:lnTo>
                      <a:pt x="27596" y="110497"/>
                    </a:lnTo>
                    <a:lnTo>
                      <a:pt x="28135" y="111444"/>
                    </a:lnTo>
                    <a:lnTo>
                      <a:pt x="28655" y="112391"/>
                    </a:lnTo>
                    <a:lnTo>
                      <a:pt x="29138" y="113357"/>
                    </a:lnTo>
                    <a:lnTo>
                      <a:pt x="29602" y="114341"/>
                    </a:lnTo>
                    <a:lnTo>
                      <a:pt x="29806" y="114842"/>
                    </a:lnTo>
                    <a:lnTo>
                      <a:pt x="30011" y="115344"/>
                    </a:lnTo>
                    <a:lnTo>
                      <a:pt x="30196" y="115845"/>
                    </a:lnTo>
                    <a:lnTo>
                      <a:pt x="30364" y="116365"/>
                    </a:lnTo>
                    <a:lnTo>
                      <a:pt x="30549" y="116885"/>
                    </a:lnTo>
                    <a:lnTo>
                      <a:pt x="30698" y="117405"/>
                    </a:lnTo>
                    <a:lnTo>
                      <a:pt x="30846" y="117925"/>
                    </a:lnTo>
                    <a:lnTo>
                      <a:pt x="30976" y="118464"/>
                    </a:lnTo>
                    <a:lnTo>
                      <a:pt x="31088" y="119002"/>
                    </a:lnTo>
                    <a:lnTo>
                      <a:pt x="31199" y="119559"/>
                    </a:lnTo>
                    <a:lnTo>
                      <a:pt x="31292" y="120098"/>
                    </a:lnTo>
                    <a:lnTo>
                      <a:pt x="31366" y="120673"/>
                    </a:lnTo>
                    <a:lnTo>
                      <a:pt x="31441" y="121231"/>
                    </a:lnTo>
                    <a:lnTo>
                      <a:pt x="31478" y="121806"/>
                    </a:lnTo>
                    <a:lnTo>
                      <a:pt x="31496" y="121843"/>
                    </a:lnTo>
                    <a:lnTo>
                      <a:pt x="31515" y="121881"/>
                    </a:lnTo>
                    <a:lnTo>
                      <a:pt x="31552" y="121899"/>
                    </a:lnTo>
                    <a:lnTo>
                      <a:pt x="31589" y="121918"/>
                    </a:lnTo>
                    <a:lnTo>
                      <a:pt x="31645" y="121918"/>
                    </a:lnTo>
                    <a:lnTo>
                      <a:pt x="31682" y="121899"/>
                    </a:lnTo>
                    <a:lnTo>
                      <a:pt x="31701" y="121881"/>
                    </a:lnTo>
                    <a:lnTo>
                      <a:pt x="31719" y="121825"/>
                    </a:lnTo>
                    <a:lnTo>
                      <a:pt x="31775" y="121453"/>
                    </a:lnTo>
                    <a:lnTo>
                      <a:pt x="31831" y="121063"/>
                    </a:lnTo>
                    <a:lnTo>
                      <a:pt x="31849" y="120692"/>
                    </a:lnTo>
                    <a:lnTo>
                      <a:pt x="31868" y="120302"/>
                    </a:lnTo>
                    <a:lnTo>
                      <a:pt x="31868" y="119541"/>
                    </a:lnTo>
                    <a:lnTo>
                      <a:pt x="31831" y="118779"/>
                    </a:lnTo>
                    <a:lnTo>
                      <a:pt x="31756" y="118018"/>
                    </a:lnTo>
                    <a:lnTo>
                      <a:pt x="31645" y="117256"/>
                    </a:lnTo>
                    <a:lnTo>
                      <a:pt x="31496" y="116495"/>
                    </a:lnTo>
                    <a:lnTo>
                      <a:pt x="31311" y="115734"/>
                    </a:lnTo>
                    <a:lnTo>
                      <a:pt x="31088" y="114972"/>
                    </a:lnTo>
                    <a:lnTo>
                      <a:pt x="30846" y="114229"/>
                    </a:lnTo>
                    <a:lnTo>
                      <a:pt x="30568" y="113487"/>
                    </a:lnTo>
                    <a:lnTo>
                      <a:pt x="30271" y="112744"/>
                    </a:lnTo>
                    <a:lnTo>
                      <a:pt x="29955" y="112019"/>
                    </a:lnTo>
                    <a:lnTo>
                      <a:pt x="29602" y="111295"/>
                    </a:lnTo>
                    <a:lnTo>
                      <a:pt x="29231" y="110589"/>
                    </a:lnTo>
                    <a:lnTo>
                      <a:pt x="28859" y="109884"/>
                    </a:lnTo>
                    <a:lnTo>
                      <a:pt x="29565" y="110682"/>
                    </a:lnTo>
                    <a:lnTo>
                      <a:pt x="30289" y="111462"/>
                    </a:lnTo>
                    <a:lnTo>
                      <a:pt x="31756" y="112985"/>
                    </a:lnTo>
                    <a:lnTo>
                      <a:pt x="33223" y="114489"/>
                    </a:lnTo>
                    <a:lnTo>
                      <a:pt x="34672" y="115975"/>
                    </a:lnTo>
                    <a:lnTo>
                      <a:pt x="34728" y="116012"/>
                    </a:lnTo>
                    <a:lnTo>
                      <a:pt x="34783" y="116031"/>
                    </a:lnTo>
                    <a:lnTo>
                      <a:pt x="34839" y="116012"/>
                    </a:lnTo>
                    <a:lnTo>
                      <a:pt x="34876" y="115994"/>
                    </a:lnTo>
                    <a:lnTo>
                      <a:pt x="34932" y="115938"/>
                    </a:lnTo>
                    <a:lnTo>
                      <a:pt x="34951" y="115901"/>
                    </a:lnTo>
                    <a:lnTo>
                      <a:pt x="34951" y="115826"/>
                    </a:lnTo>
                    <a:lnTo>
                      <a:pt x="34932" y="115771"/>
                    </a:lnTo>
                    <a:lnTo>
                      <a:pt x="34393" y="114898"/>
                    </a:lnTo>
                    <a:lnTo>
                      <a:pt x="33836" y="114025"/>
                    </a:lnTo>
                    <a:lnTo>
                      <a:pt x="33242" y="113189"/>
                    </a:lnTo>
                    <a:lnTo>
                      <a:pt x="32629" y="112354"/>
                    </a:lnTo>
                    <a:lnTo>
                      <a:pt x="31998" y="111555"/>
                    </a:lnTo>
                    <a:lnTo>
                      <a:pt x="31329" y="110757"/>
                    </a:lnTo>
                    <a:lnTo>
                      <a:pt x="30011" y="109178"/>
                    </a:lnTo>
                    <a:lnTo>
                      <a:pt x="28674" y="107600"/>
                    </a:lnTo>
                    <a:lnTo>
                      <a:pt x="28005" y="106801"/>
                    </a:lnTo>
                    <a:lnTo>
                      <a:pt x="27355" y="106002"/>
                    </a:lnTo>
                    <a:lnTo>
                      <a:pt x="26724" y="105185"/>
                    </a:lnTo>
                    <a:lnTo>
                      <a:pt x="26111" y="104368"/>
                    </a:lnTo>
                    <a:lnTo>
                      <a:pt x="25517" y="103514"/>
                    </a:lnTo>
                    <a:lnTo>
                      <a:pt x="24959" y="102641"/>
                    </a:lnTo>
                    <a:lnTo>
                      <a:pt x="24402" y="101713"/>
                    </a:lnTo>
                    <a:lnTo>
                      <a:pt x="23864" y="100765"/>
                    </a:lnTo>
                    <a:lnTo>
                      <a:pt x="23344" y="99800"/>
                    </a:lnTo>
                    <a:lnTo>
                      <a:pt x="22861" y="98816"/>
                    </a:lnTo>
                    <a:lnTo>
                      <a:pt x="22397" y="97813"/>
                    </a:lnTo>
                    <a:lnTo>
                      <a:pt x="21969" y="96810"/>
                    </a:lnTo>
                    <a:lnTo>
                      <a:pt x="21561" y="95788"/>
                    </a:lnTo>
                    <a:lnTo>
                      <a:pt x="21208" y="94786"/>
                    </a:lnTo>
                    <a:lnTo>
                      <a:pt x="20948" y="94024"/>
                    </a:lnTo>
                    <a:lnTo>
                      <a:pt x="20707" y="93263"/>
                    </a:lnTo>
                    <a:lnTo>
                      <a:pt x="20558" y="92891"/>
                    </a:lnTo>
                    <a:lnTo>
                      <a:pt x="20428" y="92520"/>
                    </a:lnTo>
                    <a:lnTo>
                      <a:pt x="20261" y="92167"/>
                    </a:lnTo>
                    <a:lnTo>
                      <a:pt x="20075" y="91814"/>
                    </a:lnTo>
                    <a:lnTo>
                      <a:pt x="20484" y="91071"/>
                    </a:lnTo>
                    <a:lnTo>
                      <a:pt x="20930" y="90329"/>
                    </a:lnTo>
                    <a:lnTo>
                      <a:pt x="21375" y="89623"/>
                    </a:lnTo>
                    <a:lnTo>
                      <a:pt x="21839" y="88917"/>
                    </a:lnTo>
                    <a:lnTo>
                      <a:pt x="22192" y="88416"/>
                    </a:lnTo>
                    <a:lnTo>
                      <a:pt x="22564" y="87933"/>
                    </a:lnTo>
                    <a:lnTo>
                      <a:pt x="22935" y="87450"/>
                    </a:lnTo>
                    <a:lnTo>
                      <a:pt x="23325" y="86986"/>
                    </a:lnTo>
                    <a:lnTo>
                      <a:pt x="23715" y="86540"/>
                    </a:lnTo>
                    <a:lnTo>
                      <a:pt x="24105" y="86094"/>
                    </a:lnTo>
                    <a:lnTo>
                      <a:pt x="24514" y="85649"/>
                    </a:lnTo>
                    <a:lnTo>
                      <a:pt x="24941" y="85222"/>
                    </a:lnTo>
                    <a:lnTo>
                      <a:pt x="25349" y="84813"/>
                    </a:lnTo>
                    <a:lnTo>
                      <a:pt x="25795" y="84405"/>
                    </a:lnTo>
                    <a:lnTo>
                      <a:pt x="26222" y="83996"/>
                    </a:lnTo>
                    <a:lnTo>
                      <a:pt x="26668" y="83606"/>
                    </a:lnTo>
                    <a:lnTo>
                      <a:pt x="27578" y="82863"/>
                    </a:lnTo>
                    <a:lnTo>
                      <a:pt x="28506" y="82139"/>
                    </a:lnTo>
                    <a:lnTo>
                      <a:pt x="29454" y="81470"/>
                    </a:lnTo>
                    <a:lnTo>
                      <a:pt x="30438" y="80820"/>
                    </a:lnTo>
                    <a:lnTo>
                      <a:pt x="31403" y="80208"/>
                    </a:lnTo>
                    <a:lnTo>
                      <a:pt x="32406" y="79632"/>
                    </a:lnTo>
                    <a:lnTo>
                      <a:pt x="33391" y="79093"/>
                    </a:lnTo>
                    <a:lnTo>
                      <a:pt x="34393" y="78573"/>
                    </a:lnTo>
                    <a:lnTo>
                      <a:pt x="35396" y="78090"/>
                    </a:lnTo>
                    <a:lnTo>
                      <a:pt x="36418" y="77645"/>
                    </a:lnTo>
                    <a:lnTo>
                      <a:pt x="37402" y="77218"/>
                    </a:lnTo>
                    <a:lnTo>
                      <a:pt x="38405" y="76828"/>
                    </a:lnTo>
                    <a:lnTo>
                      <a:pt x="39389" y="76456"/>
                    </a:lnTo>
                    <a:lnTo>
                      <a:pt x="40355" y="76122"/>
                    </a:lnTo>
                    <a:lnTo>
                      <a:pt x="41320" y="75806"/>
                    </a:lnTo>
                    <a:lnTo>
                      <a:pt x="42267" y="75509"/>
                    </a:lnTo>
                    <a:lnTo>
                      <a:pt x="43177" y="75249"/>
                    </a:lnTo>
                    <a:lnTo>
                      <a:pt x="44087" y="75026"/>
                    </a:lnTo>
                    <a:lnTo>
                      <a:pt x="44942" y="74803"/>
                    </a:lnTo>
                    <a:lnTo>
                      <a:pt x="45796" y="74618"/>
                    </a:lnTo>
                    <a:lnTo>
                      <a:pt x="46594" y="74451"/>
                    </a:lnTo>
                    <a:lnTo>
                      <a:pt x="47374" y="74302"/>
                    </a:lnTo>
                    <a:lnTo>
                      <a:pt x="48117" y="74191"/>
                    </a:lnTo>
                    <a:lnTo>
                      <a:pt x="48804" y="74079"/>
                    </a:lnTo>
                    <a:lnTo>
                      <a:pt x="49454" y="74005"/>
                    </a:lnTo>
                    <a:lnTo>
                      <a:pt x="50067" y="73931"/>
                    </a:lnTo>
                    <a:lnTo>
                      <a:pt x="50680" y="74005"/>
                    </a:lnTo>
                    <a:lnTo>
                      <a:pt x="51330" y="74079"/>
                    </a:lnTo>
                    <a:lnTo>
                      <a:pt x="52017" y="74191"/>
                    </a:lnTo>
                    <a:lnTo>
                      <a:pt x="52760" y="74302"/>
                    </a:lnTo>
                    <a:lnTo>
                      <a:pt x="53540" y="74451"/>
                    </a:lnTo>
                    <a:lnTo>
                      <a:pt x="54339" y="74618"/>
                    </a:lnTo>
                    <a:lnTo>
                      <a:pt x="55174" y="74803"/>
                    </a:lnTo>
                    <a:lnTo>
                      <a:pt x="56047" y="75026"/>
                    </a:lnTo>
                    <a:lnTo>
                      <a:pt x="56957" y="75249"/>
                    </a:lnTo>
                    <a:lnTo>
                      <a:pt x="57867" y="75509"/>
                    </a:lnTo>
                    <a:lnTo>
                      <a:pt x="58814" y="75806"/>
                    </a:lnTo>
                    <a:lnTo>
                      <a:pt x="59761" y="76122"/>
                    </a:lnTo>
                    <a:lnTo>
                      <a:pt x="60745" y="76456"/>
                    </a:lnTo>
                    <a:lnTo>
                      <a:pt x="61730" y="76828"/>
                    </a:lnTo>
                    <a:lnTo>
                      <a:pt x="62714" y="77218"/>
                    </a:lnTo>
                    <a:lnTo>
                      <a:pt x="63717" y="77645"/>
                    </a:lnTo>
                    <a:lnTo>
                      <a:pt x="64720" y="78090"/>
                    </a:lnTo>
                    <a:lnTo>
                      <a:pt x="65741" y="78573"/>
                    </a:lnTo>
                    <a:lnTo>
                      <a:pt x="66744" y="79093"/>
                    </a:lnTo>
                    <a:lnTo>
                      <a:pt x="67728" y="79632"/>
                    </a:lnTo>
                    <a:lnTo>
                      <a:pt x="68731" y="80208"/>
                    </a:lnTo>
                    <a:lnTo>
                      <a:pt x="69697" y="80820"/>
                    </a:lnTo>
                    <a:lnTo>
                      <a:pt x="70662" y="81470"/>
                    </a:lnTo>
                    <a:lnTo>
                      <a:pt x="71628" y="82139"/>
                    </a:lnTo>
                    <a:lnTo>
                      <a:pt x="72557" y="82863"/>
                    </a:lnTo>
                    <a:lnTo>
                      <a:pt x="73467" y="83606"/>
                    </a:lnTo>
                    <a:lnTo>
                      <a:pt x="73912" y="83996"/>
                    </a:lnTo>
                    <a:lnTo>
                      <a:pt x="74339" y="84405"/>
                    </a:lnTo>
                    <a:lnTo>
                      <a:pt x="74766" y="84813"/>
                    </a:lnTo>
                    <a:lnTo>
                      <a:pt x="75194" y="85222"/>
                    </a:lnTo>
                    <a:lnTo>
                      <a:pt x="75621" y="85649"/>
                    </a:lnTo>
                    <a:lnTo>
                      <a:pt x="76029" y="86094"/>
                    </a:lnTo>
                    <a:lnTo>
                      <a:pt x="76419" y="86540"/>
                    </a:lnTo>
                    <a:lnTo>
                      <a:pt x="76809" y="86986"/>
                    </a:lnTo>
                    <a:lnTo>
                      <a:pt x="77199" y="87450"/>
                    </a:lnTo>
                    <a:lnTo>
                      <a:pt x="77571" y="87933"/>
                    </a:lnTo>
                    <a:lnTo>
                      <a:pt x="77942" y="88416"/>
                    </a:lnTo>
                    <a:lnTo>
                      <a:pt x="78295" y="88917"/>
                    </a:lnTo>
                    <a:lnTo>
                      <a:pt x="78759" y="89623"/>
                    </a:lnTo>
                    <a:lnTo>
                      <a:pt x="79205" y="90329"/>
                    </a:lnTo>
                    <a:lnTo>
                      <a:pt x="79632" y="91071"/>
                    </a:lnTo>
                    <a:lnTo>
                      <a:pt x="80041" y="91814"/>
                    </a:lnTo>
                    <a:lnTo>
                      <a:pt x="79873" y="92167"/>
                    </a:lnTo>
                    <a:lnTo>
                      <a:pt x="79706" y="92520"/>
                    </a:lnTo>
                    <a:lnTo>
                      <a:pt x="79558" y="92891"/>
                    </a:lnTo>
                    <a:lnTo>
                      <a:pt x="79428" y="93263"/>
                    </a:lnTo>
                    <a:lnTo>
                      <a:pt x="79186" y="94024"/>
                    </a:lnTo>
                    <a:lnTo>
                      <a:pt x="78926" y="94786"/>
                    </a:lnTo>
                    <a:lnTo>
                      <a:pt x="78574" y="95788"/>
                    </a:lnTo>
                    <a:lnTo>
                      <a:pt x="78165" y="96810"/>
                    </a:lnTo>
                    <a:lnTo>
                      <a:pt x="77738" y="97813"/>
                    </a:lnTo>
                    <a:lnTo>
                      <a:pt x="77274" y="98816"/>
                    </a:lnTo>
                    <a:lnTo>
                      <a:pt x="76791" y="99800"/>
                    </a:lnTo>
                    <a:lnTo>
                      <a:pt x="76271" y="100765"/>
                    </a:lnTo>
                    <a:lnTo>
                      <a:pt x="75732" y="101713"/>
                    </a:lnTo>
                    <a:lnTo>
                      <a:pt x="75175" y="102641"/>
                    </a:lnTo>
                    <a:lnTo>
                      <a:pt x="74618" y="103514"/>
                    </a:lnTo>
                    <a:lnTo>
                      <a:pt x="74024" y="104368"/>
                    </a:lnTo>
                    <a:lnTo>
                      <a:pt x="73411" y="105185"/>
                    </a:lnTo>
                    <a:lnTo>
                      <a:pt x="72779" y="106002"/>
                    </a:lnTo>
                    <a:lnTo>
                      <a:pt x="72129" y="106801"/>
                    </a:lnTo>
                    <a:lnTo>
                      <a:pt x="71461" y="107600"/>
                    </a:lnTo>
                    <a:lnTo>
                      <a:pt x="70124" y="109178"/>
                    </a:lnTo>
                    <a:lnTo>
                      <a:pt x="68787" y="110757"/>
                    </a:lnTo>
                    <a:lnTo>
                      <a:pt x="68137" y="111555"/>
                    </a:lnTo>
                    <a:lnTo>
                      <a:pt x="67505" y="112354"/>
                    </a:lnTo>
                    <a:lnTo>
                      <a:pt x="66892" y="113189"/>
                    </a:lnTo>
                    <a:lnTo>
                      <a:pt x="66298" y="114025"/>
                    </a:lnTo>
                    <a:lnTo>
                      <a:pt x="65741" y="114898"/>
                    </a:lnTo>
                    <a:lnTo>
                      <a:pt x="65202" y="115771"/>
                    </a:lnTo>
                    <a:lnTo>
                      <a:pt x="65184" y="115826"/>
                    </a:lnTo>
                    <a:lnTo>
                      <a:pt x="65184" y="115901"/>
                    </a:lnTo>
                    <a:lnTo>
                      <a:pt x="65202" y="115938"/>
                    </a:lnTo>
                    <a:lnTo>
                      <a:pt x="65240" y="115994"/>
                    </a:lnTo>
                    <a:lnTo>
                      <a:pt x="65295" y="116012"/>
                    </a:lnTo>
                    <a:lnTo>
                      <a:pt x="65351" y="116031"/>
                    </a:lnTo>
                    <a:lnTo>
                      <a:pt x="65407" y="116012"/>
                    </a:lnTo>
                    <a:lnTo>
                      <a:pt x="65462" y="115975"/>
                    </a:lnTo>
                    <a:lnTo>
                      <a:pt x="66911" y="114489"/>
                    </a:lnTo>
                    <a:lnTo>
                      <a:pt x="68378" y="112985"/>
                    </a:lnTo>
                    <a:lnTo>
                      <a:pt x="69845" y="111462"/>
                    </a:lnTo>
                    <a:lnTo>
                      <a:pt x="70569" y="110682"/>
                    </a:lnTo>
                    <a:lnTo>
                      <a:pt x="71275" y="109884"/>
                    </a:lnTo>
                    <a:lnTo>
                      <a:pt x="70904" y="110589"/>
                    </a:lnTo>
                    <a:lnTo>
                      <a:pt x="70532" y="111295"/>
                    </a:lnTo>
                    <a:lnTo>
                      <a:pt x="70179" y="112019"/>
                    </a:lnTo>
                    <a:lnTo>
                      <a:pt x="69864" y="112744"/>
                    </a:lnTo>
                    <a:lnTo>
                      <a:pt x="69567" y="113487"/>
                    </a:lnTo>
                    <a:lnTo>
                      <a:pt x="69288" y="114229"/>
                    </a:lnTo>
                    <a:lnTo>
                      <a:pt x="69047" y="114972"/>
                    </a:lnTo>
                    <a:lnTo>
                      <a:pt x="68824" y="115734"/>
                    </a:lnTo>
                    <a:lnTo>
                      <a:pt x="68638" y="116495"/>
                    </a:lnTo>
                    <a:lnTo>
                      <a:pt x="68490" y="117256"/>
                    </a:lnTo>
                    <a:lnTo>
                      <a:pt x="68378" y="118018"/>
                    </a:lnTo>
                    <a:lnTo>
                      <a:pt x="68304" y="118779"/>
                    </a:lnTo>
                    <a:lnTo>
                      <a:pt x="68267" y="119541"/>
                    </a:lnTo>
                    <a:lnTo>
                      <a:pt x="68267" y="120302"/>
                    </a:lnTo>
                    <a:lnTo>
                      <a:pt x="68285" y="120692"/>
                    </a:lnTo>
                    <a:lnTo>
                      <a:pt x="68304" y="121063"/>
                    </a:lnTo>
                    <a:lnTo>
                      <a:pt x="68360" y="121453"/>
                    </a:lnTo>
                    <a:lnTo>
                      <a:pt x="68415" y="121825"/>
                    </a:lnTo>
                    <a:lnTo>
                      <a:pt x="68415" y="121881"/>
                    </a:lnTo>
                    <a:lnTo>
                      <a:pt x="68452" y="121899"/>
                    </a:lnTo>
                    <a:lnTo>
                      <a:pt x="68490" y="121918"/>
                    </a:lnTo>
                    <a:lnTo>
                      <a:pt x="68527" y="121918"/>
                    </a:lnTo>
                    <a:lnTo>
                      <a:pt x="68582" y="121899"/>
                    </a:lnTo>
                    <a:lnTo>
                      <a:pt x="68620" y="121881"/>
                    </a:lnTo>
                    <a:lnTo>
                      <a:pt x="68638" y="121843"/>
                    </a:lnTo>
                    <a:lnTo>
                      <a:pt x="68657" y="121806"/>
                    </a:lnTo>
                    <a:lnTo>
                      <a:pt x="68694" y="121231"/>
                    </a:lnTo>
                    <a:lnTo>
                      <a:pt x="68768" y="120673"/>
                    </a:lnTo>
                    <a:lnTo>
                      <a:pt x="68842" y="120098"/>
                    </a:lnTo>
                    <a:lnTo>
                      <a:pt x="68935" y="119559"/>
                    </a:lnTo>
                    <a:lnTo>
                      <a:pt x="69047" y="119002"/>
                    </a:lnTo>
                    <a:lnTo>
                      <a:pt x="69158" y="118464"/>
                    </a:lnTo>
                    <a:lnTo>
                      <a:pt x="69288" y="117925"/>
                    </a:lnTo>
                    <a:lnTo>
                      <a:pt x="69437" y="117405"/>
                    </a:lnTo>
                    <a:lnTo>
                      <a:pt x="69585" y="116885"/>
                    </a:lnTo>
                    <a:lnTo>
                      <a:pt x="69752" y="116365"/>
                    </a:lnTo>
                    <a:lnTo>
                      <a:pt x="69938" y="115845"/>
                    </a:lnTo>
                    <a:lnTo>
                      <a:pt x="70124" y="115344"/>
                    </a:lnTo>
                    <a:lnTo>
                      <a:pt x="70328" y="114842"/>
                    </a:lnTo>
                    <a:lnTo>
                      <a:pt x="70532" y="114341"/>
                    </a:lnTo>
                    <a:lnTo>
                      <a:pt x="70997" y="113357"/>
                    </a:lnTo>
                    <a:lnTo>
                      <a:pt x="71479" y="112391"/>
                    </a:lnTo>
                    <a:lnTo>
                      <a:pt x="71999" y="111444"/>
                    </a:lnTo>
                    <a:lnTo>
                      <a:pt x="72538" y="110497"/>
                    </a:lnTo>
                    <a:lnTo>
                      <a:pt x="73114" y="109587"/>
                    </a:lnTo>
                    <a:lnTo>
                      <a:pt x="73727" y="108677"/>
                    </a:lnTo>
                    <a:lnTo>
                      <a:pt x="74339" y="107767"/>
                    </a:lnTo>
                    <a:lnTo>
                      <a:pt x="74989" y="106875"/>
                    </a:lnTo>
                    <a:lnTo>
                      <a:pt x="75639" y="106002"/>
                    </a:lnTo>
                    <a:lnTo>
                      <a:pt x="75639" y="106002"/>
                    </a:lnTo>
                    <a:lnTo>
                      <a:pt x="75379" y="106820"/>
                    </a:lnTo>
                    <a:lnTo>
                      <a:pt x="75138" y="107637"/>
                    </a:lnTo>
                    <a:lnTo>
                      <a:pt x="74915" y="108472"/>
                    </a:lnTo>
                    <a:lnTo>
                      <a:pt x="74711" y="109308"/>
                    </a:lnTo>
                    <a:lnTo>
                      <a:pt x="74525" y="110144"/>
                    </a:lnTo>
                    <a:lnTo>
                      <a:pt x="74339" y="110979"/>
                    </a:lnTo>
                    <a:lnTo>
                      <a:pt x="74172" y="111815"/>
                    </a:lnTo>
                    <a:lnTo>
                      <a:pt x="74024" y="112632"/>
                    </a:lnTo>
                    <a:lnTo>
                      <a:pt x="73894" y="113468"/>
                    </a:lnTo>
                    <a:lnTo>
                      <a:pt x="73782" y="114285"/>
                    </a:lnTo>
                    <a:lnTo>
                      <a:pt x="73689" y="115102"/>
                    </a:lnTo>
                    <a:lnTo>
                      <a:pt x="73597" y="115901"/>
                    </a:lnTo>
                    <a:lnTo>
                      <a:pt x="73522" y="116699"/>
                    </a:lnTo>
                    <a:lnTo>
                      <a:pt x="73467" y="117498"/>
                    </a:lnTo>
                    <a:lnTo>
                      <a:pt x="73429" y="118278"/>
                    </a:lnTo>
                    <a:lnTo>
                      <a:pt x="73392" y="119039"/>
                    </a:lnTo>
                    <a:lnTo>
                      <a:pt x="73411" y="119132"/>
                    </a:lnTo>
                    <a:lnTo>
                      <a:pt x="73467" y="119188"/>
                    </a:lnTo>
                    <a:lnTo>
                      <a:pt x="73522" y="119225"/>
                    </a:lnTo>
                    <a:lnTo>
                      <a:pt x="73597" y="119262"/>
                    </a:lnTo>
                    <a:lnTo>
                      <a:pt x="73671" y="119243"/>
                    </a:lnTo>
                    <a:lnTo>
                      <a:pt x="73745" y="119225"/>
                    </a:lnTo>
                    <a:lnTo>
                      <a:pt x="73801" y="119169"/>
                    </a:lnTo>
                    <a:lnTo>
                      <a:pt x="73838" y="119095"/>
                    </a:lnTo>
                    <a:lnTo>
                      <a:pt x="74209" y="117034"/>
                    </a:lnTo>
                    <a:lnTo>
                      <a:pt x="74599" y="114972"/>
                    </a:lnTo>
                    <a:lnTo>
                      <a:pt x="74822" y="113951"/>
                    </a:lnTo>
                    <a:lnTo>
                      <a:pt x="75026" y="112929"/>
                    </a:lnTo>
                    <a:lnTo>
                      <a:pt x="75268" y="111927"/>
                    </a:lnTo>
                    <a:lnTo>
                      <a:pt x="75509" y="110905"/>
                    </a:lnTo>
                    <a:lnTo>
                      <a:pt x="75454" y="111722"/>
                    </a:lnTo>
                    <a:lnTo>
                      <a:pt x="75435" y="112539"/>
                    </a:lnTo>
                    <a:lnTo>
                      <a:pt x="75435" y="113357"/>
                    </a:lnTo>
                    <a:lnTo>
                      <a:pt x="75472" y="114174"/>
                    </a:lnTo>
                    <a:lnTo>
                      <a:pt x="75546" y="114991"/>
                    </a:lnTo>
                    <a:lnTo>
                      <a:pt x="75658" y="115808"/>
                    </a:lnTo>
                    <a:lnTo>
                      <a:pt x="75806" y="116606"/>
                    </a:lnTo>
                    <a:lnTo>
                      <a:pt x="75992" y="117386"/>
                    </a:lnTo>
                    <a:lnTo>
                      <a:pt x="76029" y="117442"/>
                    </a:lnTo>
                    <a:lnTo>
                      <a:pt x="76066" y="117479"/>
                    </a:lnTo>
                    <a:lnTo>
                      <a:pt x="76141" y="117516"/>
                    </a:lnTo>
                    <a:lnTo>
                      <a:pt x="76196" y="117516"/>
                    </a:lnTo>
                    <a:lnTo>
                      <a:pt x="76252" y="117498"/>
                    </a:lnTo>
                    <a:lnTo>
                      <a:pt x="76308" y="117461"/>
                    </a:lnTo>
                    <a:lnTo>
                      <a:pt x="76326" y="117405"/>
                    </a:lnTo>
                    <a:lnTo>
                      <a:pt x="76345" y="117349"/>
                    </a:lnTo>
                    <a:lnTo>
                      <a:pt x="76289" y="116699"/>
                    </a:lnTo>
                    <a:lnTo>
                      <a:pt x="76252" y="116031"/>
                    </a:lnTo>
                    <a:lnTo>
                      <a:pt x="76234" y="115381"/>
                    </a:lnTo>
                    <a:lnTo>
                      <a:pt x="76234" y="114712"/>
                    </a:lnTo>
                    <a:lnTo>
                      <a:pt x="76234" y="114044"/>
                    </a:lnTo>
                    <a:lnTo>
                      <a:pt x="76252" y="113375"/>
                    </a:lnTo>
                    <a:lnTo>
                      <a:pt x="76289" y="112707"/>
                    </a:lnTo>
                    <a:lnTo>
                      <a:pt x="76345" y="112038"/>
                    </a:lnTo>
                    <a:lnTo>
                      <a:pt x="76401" y="111369"/>
                    </a:lnTo>
                    <a:lnTo>
                      <a:pt x="76475" y="110701"/>
                    </a:lnTo>
                    <a:lnTo>
                      <a:pt x="76568" y="110051"/>
                    </a:lnTo>
                    <a:lnTo>
                      <a:pt x="76679" y="109382"/>
                    </a:lnTo>
                    <a:lnTo>
                      <a:pt x="76809" y="108732"/>
                    </a:lnTo>
                    <a:lnTo>
                      <a:pt x="76958" y="108064"/>
                    </a:lnTo>
                    <a:lnTo>
                      <a:pt x="77106" y="107432"/>
                    </a:lnTo>
                    <a:lnTo>
                      <a:pt x="77292" y="106782"/>
                    </a:lnTo>
                    <a:lnTo>
                      <a:pt x="77478" y="106151"/>
                    </a:lnTo>
                    <a:lnTo>
                      <a:pt x="77682" y="105520"/>
                    </a:lnTo>
                    <a:lnTo>
                      <a:pt x="77905" y="104907"/>
                    </a:lnTo>
                    <a:lnTo>
                      <a:pt x="78165" y="104294"/>
                    </a:lnTo>
                    <a:lnTo>
                      <a:pt x="78425" y="103681"/>
                    </a:lnTo>
                    <a:lnTo>
                      <a:pt x="78703" y="103105"/>
                    </a:lnTo>
                    <a:lnTo>
                      <a:pt x="79001" y="102511"/>
                    </a:lnTo>
                    <a:lnTo>
                      <a:pt x="79316" y="101954"/>
                    </a:lnTo>
                    <a:lnTo>
                      <a:pt x="79651" y="101397"/>
                    </a:lnTo>
                    <a:lnTo>
                      <a:pt x="80003" y="100858"/>
                    </a:lnTo>
                    <a:lnTo>
                      <a:pt x="80393" y="100338"/>
                    </a:lnTo>
                    <a:lnTo>
                      <a:pt x="80783" y="99818"/>
                    </a:lnTo>
                    <a:lnTo>
                      <a:pt x="81211" y="99317"/>
                    </a:lnTo>
                    <a:lnTo>
                      <a:pt x="81638" y="98853"/>
                    </a:lnTo>
                    <a:lnTo>
                      <a:pt x="82102" y="98388"/>
                    </a:lnTo>
                    <a:lnTo>
                      <a:pt x="82585" y="97943"/>
                    </a:lnTo>
                    <a:lnTo>
                      <a:pt x="82882" y="98946"/>
                    </a:lnTo>
                    <a:lnTo>
                      <a:pt x="83161" y="99948"/>
                    </a:lnTo>
                    <a:lnTo>
                      <a:pt x="83420" y="100951"/>
                    </a:lnTo>
                    <a:lnTo>
                      <a:pt x="83662" y="101954"/>
                    </a:lnTo>
                    <a:lnTo>
                      <a:pt x="83885" y="102957"/>
                    </a:lnTo>
                    <a:lnTo>
                      <a:pt x="84070" y="103941"/>
                    </a:lnTo>
                    <a:lnTo>
                      <a:pt x="84256" y="104925"/>
                    </a:lnTo>
                    <a:lnTo>
                      <a:pt x="84405" y="105891"/>
                    </a:lnTo>
                    <a:lnTo>
                      <a:pt x="84312" y="106652"/>
                    </a:lnTo>
                    <a:lnTo>
                      <a:pt x="84200" y="107432"/>
                    </a:lnTo>
                    <a:lnTo>
                      <a:pt x="84070" y="108194"/>
                    </a:lnTo>
                    <a:lnTo>
                      <a:pt x="83903" y="108974"/>
                    </a:lnTo>
                    <a:lnTo>
                      <a:pt x="83699" y="109809"/>
                    </a:lnTo>
                    <a:lnTo>
                      <a:pt x="83476" y="110645"/>
                    </a:lnTo>
                    <a:lnTo>
                      <a:pt x="83216" y="111462"/>
                    </a:lnTo>
                    <a:lnTo>
                      <a:pt x="82938" y="112261"/>
                    </a:lnTo>
                    <a:lnTo>
                      <a:pt x="82641" y="113059"/>
                    </a:lnTo>
                    <a:lnTo>
                      <a:pt x="82325" y="113839"/>
                    </a:lnTo>
                    <a:lnTo>
                      <a:pt x="81656" y="115418"/>
                    </a:lnTo>
                    <a:lnTo>
                      <a:pt x="80988" y="116978"/>
                    </a:lnTo>
                    <a:lnTo>
                      <a:pt x="80653" y="117758"/>
                    </a:lnTo>
                    <a:lnTo>
                      <a:pt x="80338" y="118538"/>
                    </a:lnTo>
                    <a:lnTo>
                      <a:pt x="80022" y="119336"/>
                    </a:lnTo>
                    <a:lnTo>
                      <a:pt x="79743" y="120135"/>
                    </a:lnTo>
                    <a:lnTo>
                      <a:pt x="79465" y="120952"/>
                    </a:lnTo>
                    <a:lnTo>
                      <a:pt x="79223" y="121769"/>
                    </a:lnTo>
                    <a:lnTo>
                      <a:pt x="79205" y="121825"/>
                    </a:lnTo>
                    <a:lnTo>
                      <a:pt x="79223" y="121862"/>
                    </a:lnTo>
                    <a:lnTo>
                      <a:pt x="79261" y="121899"/>
                    </a:lnTo>
                    <a:lnTo>
                      <a:pt x="79298" y="121918"/>
                    </a:lnTo>
                    <a:lnTo>
                      <a:pt x="79409" y="121918"/>
                    </a:lnTo>
                    <a:lnTo>
                      <a:pt x="79446" y="121881"/>
                    </a:lnTo>
                    <a:lnTo>
                      <a:pt x="79483" y="121843"/>
                    </a:lnTo>
                    <a:lnTo>
                      <a:pt x="79799" y="121063"/>
                    </a:lnTo>
                    <a:lnTo>
                      <a:pt x="80152" y="120302"/>
                    </a:lnTo>
                    <a:lnTo>
                      <a:pt x="80858" y="118798"/>
                    </a:lnTo>
                    <a:lnTo>
                      <a:pt x="81601" y="117312"/>
                    </a:lnTo>
                    <a:lnTo>
                      <a:pt x="82343" y="115826"/>
                    </a:lnTo>
                    <a:lnTo>
                      <a:pt x="83049" y="114322"/>
                    </a:lnTo>
                    <a:lnTo>
                      <a:pt x="83402" y="113579"/>
                    </a:lnTo>
                    <a:lnTo>
                      <a:pt x="83736" y="112818"/>
                    </a:lnTo>
                    <a:lnTo>
                      <a:pt x="84052" y="112057"/>
                    </a:lnTo>
                    <a:lnTo>
                      <a:pt x="84349" y="111277"/>
                    </a:lnTo>
                    <a:lnTo>
                      <a:pt x="84628" y="110497"/>
                    </a:lnTo>
                    <a:lnTo>
                      <a:pt x="84869" y="109698"/>
                    </a:lnTo>
                    <a:lnTo>
                      <a:pt x="84962" y="110719"/>
                    </a:lnTo>
                    <a:lnTo>
                      <a:pt x="85018" y="111704"/>
                    </a:lnTo>
                    <a:lnTo>
                      <a:pt x="85073" y="112632"/>
                    </a:lnTo>
                    <a:lnTo>
                      <a:pt x="85110" y="113524"/>
                    </a:lnTo>
                    <a:lnTo>
                      <a:pt x="85166" y="115139"/>
                    </a:lnTo>
                    <a:lnTo>
                      <a:pt x="85166" y="116551"/>
                    </a:lnTo>
                    <a:lnTo>
                      <a:pt x="85148" y="117684"/>
                    </a:lnTo>
                    <a:lnTo>
                      <a:pt x="85110" y="118538"/>
                    </a:lnTo>
                    <a:lnTo>
                      <a:pt x="85073" y="119243"/>
                    </a:lnTo>
                    <a:lnTo>
                      <a:pt x="85166" y="119095"/>
                    </a:lnTo>
                    <a:lnTo>
                      <a:pt x="85389" y="118612"/>
                    </a:lnTo>
                    <a:lnTo>
                      <a:pt x="85742" y="117832"/>
                    </a:lnTo>
                    <a:lnTo>
                      <a:pt x="86188" y="116792"/>
                    </a:lnTo>
                    <a:lnTo>
                      <a:pt x="86429" y="116161"/>
                    </a:lnTo>
                    <a:lnTo>
                      <a:pt x="86670" y="115492"/>
                    </a:lnTo>
                    <a:lnTo>
                      <a:pt x="86930" y="114749"/>
                    </a:lnTo>
                    <a:lnTo>
                      <a:pt x="87209" y="113969"/>
                    </a:lnTo>
                    <a:lnTo>
                      <a:pt x="87469" y="113115"/>
                    </a:lnTo>
                    <a:lnTo>
                      <a:pt x="87710" y="112224"/>
                    </a:lnTo>
                    <a:lnTo>
                      <a:pt x="87970" y="111295"/>
                    </a:lnTo>
                    <a:lnTo>
                      <a:pt x="88212" y="110311"/>
                    </a:lnTo>
                    <a:lnTo>
                      <a:pt x="88602" y="113208"/>
                    </a:lnTo>
                    <a:lnTo>
                      <a:pt x="88992" y="116068"/>
                    </a:lnTo>
                    <a:lnTo>
                      <a:pt x="89159" y="117219"/>
                    </a:lnTo>
                    <a:lnTo>
                      <a:pt x="89345" y="118352"/>
                    </a:lnTo>
                    <a:lnTo>
                      <a:pt x="89549" y="119466"/>
                    </a:lnTo>
                    <a:lnTo>
                      <a:pt x="89790" y="120581"/>
                    </a:lnTo>
                    <a:lnTo>
                      <a:pt x="90050" y="121695"/>
                    </a:lnTo>
                    <a:lnTo>
                      <a:pt x="90347" y="122791"/>
                    </a:lnTo>
                    <a:lnTo>
                      <a:pt x="90663" y="123868"/>
                    </a:lnTo>
                    <a:lnTo>
                      <a:pt x="90997" y="124945"/>
                    </a:lnTo>
                    <a:lnTo>
                      <a:pt x="91369" y="126003"/>
                    </a:lnTo>
                    <a:lnTo>
                      <a:pt x="91777" y="127062"/>
                    </a:lnTo>
                    <a:lnTo>
                      <a:pt x="92223" y="128102"/>
                    </a:lnTo>
                    <a:lnTo>
                      <a:pt x="92687" y="129123"/>
                    </a:lnTo>
                    <a:lnTo>
                      <a:pt x="93189" y="130145"/>
                    </a:lnTo>
                    <a:lnTo>
                      <a:pt x="93727" y="131147"/>
                    </a:lnTo>
                    <a:lnTo>
                      <a:pt x="94303" y="132150"/>
                    </a:lnTo>
                    <a:lnTo>
                      <a:pt x="94916" y="133134"/>
                    </a:lnTo>
                    <a:lnTo>
                      <a:pt x="94953" y="133172"/>
                    </a:lnTo>
                    <a:lnTo>
                      <a:pt x="95009" y="133209"/>
                    </a:lnTo>
                    <a:lnTo>
                      <a:pt x="95064" y="133209"/>
                    </a:lnTo>
                    <a:lnTo>
                      <a:pt x="95120" y="133190"/>
                    </a:lnTo>
                    <a:lnTo>
                      <a:pt x="95176" y="133153"/>
                    </a:lnTo>
                    <a:lnTo>
                      <a:pt x="95213" y="133097"/>
                    </a:lnTo>
                    <a:lnTo>
                      <a:pt x="95213" y="133023"/>
                    </a:lnTo>
                    <a:lnTo>
                      <a:pt x="95194" y="132967"/>
                    </a:lnTo>
                    <a:lnTo>
                      <a:pt x="94600" y="131742"/>
                    </a:lnTo>
                    <a:lnTo>
                      <a:pt x="94062" y="130516"/>
                    </a:lnTo>
                    <a:lnTo>
                      <a:pt x="93560" y="129272"/>
                    </a:lnTo>
                    <a:lnTo>
                      <a:pt x="93096" y="128009"/>
                    </a:lnTo>
                    <a:lnTo>
                      <a:pt x="92650" y="126746"/>
                    </a:lnTo>
                    <a:lnTo>
                      <a:pt x="92260" y="125465"/>
                    </a:lnTo>
                    <a:lnTo>
                      <a:pt x="91907" y="124183"/>
                    </a:lnTo>
                    <a:lnTo>
                      <a:pt x="91573" y="122902"/>
                    </a:lnTo>
                    <a:lnTo>
                      <a:pt x="91852" y="123459"/>
                    </a:lnTo>
                    <a:lnTo>
                      <a:pt x="92130" y="124016"/>
                    </a:lnTo>
                    <a:lnTo>
                      <a:pt x="92446" y="124555"/>
                    </a:lnTo>
                    <a:lnTo>
                      <a:pt x="92762" y="125075"/>
                    </a:lnTo>
                    <a:lnTo>
                      <a:pt x="93096" y="125595"/>
                    </a:lnTo>
                    <a:lnTo>
                      <a:pt x="93430" y="126096"/>
                    </a:lnTo>
                    <a:lnTo>
                      <a:pt x="93802" y="126560"/>
                    </a:lnTo>
                    <a:lnTo>
                      <a:pt x="94173" y="127025"/>
                    </a:lnTo>
                    <a:lnTo>
                      <a:pt x="94563" y="127470"/>
                    </a:lnTo>
                    <a:lnTo>
                      <a:pt x="94972" y="127879"/>
                    </a:lnTo>
                    <a:lnTo>
                      <a:pt x="95399" y="128287"/>
                    </a:lnTo>
                    <a:lnTo>
                      <a:pt x="95826" y="128659"/>
                    </a:lnTo>
                    <a:lnTo>
                      <a:pt x="96272" y="128993"/>
                    </a:lnTo>
                    <a:lnTo>
                      <a:pt x="96736" y="129309"/>
                    </a:lnTo>
                    <a:lnTo>
                      <a:pt x="97200" y="129606"/>
                    </a:lnTo>
                    <a:lnTo>
                      <a:pt x="97683" y="129847"/>
                    </a:lnTo>
                    <a:lnTo>
                      <a:pt x="97776" y="129866"/>
                    </a:lnTo>
                    <a:lnTo>
                      <a:pt x="97869" y="129866"/>
                    </a:lnTo>
                    <a:lnTo>
                      <a:pt x="97943" y="129829"/>
                    </a:lnTo>
                    <a:lnTo>
                      <a:pt x="97999" y="129773"/>
                    </a:lnTo>
                    <a:lnTo>
                      <a:pt x="98036" y="129699"/>
                    </a:lnTo>
                    <a:lnTo>
                      <a:pt x="98054" y="129625"/>
                    </a:lnTo>
                    <a:lnTo>
                      <a:pt x="98036" y="129550"/>
                    </a:lnTo>
                    <a:lnTo>
                      <a:pt x="97980" y="129476"/>
                    </a:lnTo>
                    <a:lnTo>
                      <a:pt x="97572" y="129142"/>
                    </a:lnTo>
                    <a:lnTo>
                      <a:pt x="97182" y="128789"/>
                    </a:lnTo>
                    <a:lnTo>
                      <a:pt x="96792" y="128417"/>
                    </a:lnTo>
                    <a:lnTo>
                      <a:pt x="96439" y="128046"/>
                    </a:lnTo>
                    <a:lnTo>
                      <a:pt x="96086" y="127675"/>
                    </a:lnTo>
                    <a:lnTo>
                      <a:pt x="95752" y="127285"/>
                    </a:lnTo>
                    <a:lnTo>
                      <a:pt x="95436" y="126876"/>
                    </a:lnTo>
                    <a:lnTo>
                      <a:pt x="95139" y="126468"/>
                    </a:lnTo>
                    <a:lnTo>
                      <a:pt x="94842" y="126040"/>
                    </a:lnTo>
                    <a:lnTo>
                      <a:pt x="94563" y="125613"/>
                    </a:lnTo>
                    <a:lnTo>
                      <a:pt x="94284" y="125186"/>
                    </a:lnTo>
                    <a:lnTo>
                      <a:pt x="94024" y="124740"/>
                    </a:lnTo>
                    <a:lnTo>
                      <a:pt x="93783" y="124295"/>
                    </a:lnTo>
                    <a:lnTo>
                      <a:pt x="93542" y="123849"/>
                    </a:lnTo>
                    <a:lnTo>
                      <a:pt x="93077" y="122921"/>
                    </a:lnTo>
                    <a:lnTo>
                      <a:pt x="92650" y="121992"/>
                    </a:lnTo>
                    <a:lnTo>
                      <a:pt x="92260" y="121026"/>
                    </a:lnTo>
                    <a:lnTo>
                      <a:pt x="91870" y="120061"/>
                    </a:lnTo>
                    <a:lnTo>
                      <a:pt x="91517" y="119076"/>
                    </a:lnTo>
                    <a:lnTo>
                      <a:pt x="90830" y="117108"/>
                    </a:lnTo>
                    <a:lnTo>
                      <a:pt x="90162" y="115158"/>
                    </a:lnTo>
                    <a:lnTo>
                      <a:pt x="90032" y="114081"/>
                    </a:lnTo>
                    <a:lnTo>
                      <a:pt x="89920" y="113022"/>
                    </a:lnTo>
                    <a:lnTo>
                      <a:pt x="89809" y="111945"/>
                    </a:lnTo>
                    <a:lnTo>
                      <a:pt x="89716" y="110849"/>
                    </a:lnTo>
                    <a:lnTo>
                      <a:pt x="89530" y="108621"/>
                    </a:lnTo>
                    <a:lnTo>
                      <a:pt x="89345" y="106374"/>
                    </a:lnTo>
                    <a:lnTo>
                      <a:pt x="89233" y="105260"/>
                    </a:lnTo>
                    <a:lnTo>
                      <a:pt x="89122" y="104145"/>
                    </a:lnTo>
                    <a:lnTo>
                      <a:pt x="89159" y="103384"/>
                    </a:lnTo>
                    <a:lnTo>
                      <a:pt x="89196" y="102604"/>
                    </a:lnTo>
                    <a:lnTo>
                      <a:pt x="89196" y="101824"/>
                    </a:lnTo>
                    <a:lnTo>
                      <a:pt x="89196" y="101025"/>
                    </a:lnTo>
                    <a:lnTo>
                      <a:pt x="90960" y="103495"/>
                    </a:lnTo>
                    <a:lnTo>
                      <a:pt x="91833" y="104721"/>
                    </a:lnTo>
                    <a:lnTo>
                      <a:pt x="92687" y="105984"/>
                    </a:lnTo>
                    <a:lnTo>
                      <a:pt x="93523" y="107265"/>
                    </a:lnTo>
                    <a:lnTo>
                      <a:pt x="93913" y="107915"/>
                    </a:lnTo>
                    <a:lnTo>
                      <a:pt x="94303" y="108565"/>
                    </a:lnTo>
                    <a:lnTo>
                      <a:pt x="94674" y="109234"/>
                    </a:lnTo>
                    <a:lnTo>
                      <a:pt x="95027" y="109902"/>
                    </a:lnTo>
                    <a:lnTo>
                      <a:pt x="95380" y="110589"/>
                    </a:lnTo>
                    <a:lnTo>
                      <a:pt x="95714" y="111295"/>
                    </a:lnTo>
                    <a:lnTo>
                      <a:pt x="95770" y="111369"/>
                    </a:lnTo>
                    <a:lnTo>
                      <a:pt x="95826" y="111388"/>
                    </a:lnTo>
                    <a:lnTo>
                      <a:pt x="95900" y="111407"/>
                    </a:lnTo>
                    <a:lnTo>
                      <a:pt x="95974" y="111388"/>
                    </a:lnTo>
                    <a:lnTo>
                      <a:pt x="96030" y="111332"/>
                    </a:lnTo>
                    <a:lnTo>
                      <a:pt x="96067" y="111277"/>
                    </a:lnTo>
                    <a:lnTo>
                      <a:pt x="96104" y="111221"/>
                    </a:lnTo>
                    <a:lnTo>
                      <a:pt x="96104" y="111128"/>
                    </a:lnTo>
                    <a:lnTo>
                      <a:pt x="95882" y="110255"/>
                    </a:lnTo>
                    <a:lnTo>
                      <a:pt x="95622" y="109382"/>
                    </a:lnTo>
                    <a:lnTo>
                      <a:pt x="95324" y="108528"/>
                    </a:lnTo>
                    <a:lnTo>
                      <a:pt x="94990" y="107674"/>
                    </a:lnTo>
                    <a:lnTo>
                      <a:pt x="94619" y="106838"/>
                    </a:lnTo>
                    <a:lnTo>
                      <a:pt x="94210" y="106021"/>
                    </a:lnTo>
                    <a:lnTo>
                      <a:pt x="93783" y="105204"/>
                    </a:lnTo>
                    <a:lnTo>
                      <a:pt x="93319" y="104405"/>
                    </a:lnTo>
                    <a:lnTo>
                      <a:pt x="93319" y="104405"/>
                    </a:lnTo>
                    <a:lnTo>
                      <a:pt x="95473" y="106411"/>
                    </a:lnTo>
                    <a:lnTo>
                      <a:pt x="96550" y="107414"/>
                    </a:lnTo>
                    <a:lnTo>
                      <a:pt x="97646" y="108380"/>
                    </a:lnTo>
                    <a:lnTo>
                      <a:pt x="97739" y="108435"/>
                    </a:lnTo>
                    <a:lnTo>
                      <a:pt x="97813" y="108454"/>
                    </a:lnTo>
                    <a:lnTo>
                      <a:pt x="97906" y="108435"/>
                    </a:lnTo>
                    <a:lnTo>
                      <a:pt x="97961" y="108380"/>
                    </a:lnTo>
                    <a:lnTo>
                      <a:pt x="98017" y="108305"/>
                    </a:lnTo>
                    <a:lnTo>
                      <a:pt x="98036" y="108231"/>
                    </a:lnTo>
                    <a:lnTo>
                      <a:pt x="98017" y="108138"/>
                    </a:lnTo>
                    <a:lnTo>
                      <a:pt x="97980" y="108045"/>
                    </a:lnTo>
                    <a:lnTo>
                      <a:pt x="97349" y="107284"/>
                    </a:lnTo>
                    <a:lnTo>
                      <a:pt x="96699" y="106522"/>
                    </a:lnTo>
                    <a:lnTo>
                      <a:pt x="96049" y="105798"/>
                    </a:lnTo>
                    <a:lnTo>
                      <a:pt x="95380" y="105055"/>
                    </a:lnTo>
                    <a:lnTo>
                      <a:pt x="94693" y="104350"/>
                    </a:lnTo>
                    <a:lnTo>
                      <a:pt x="94006" y="103625"/>
                    </a:lnTo>
                    <a:lnTo>
                      <a:pt x="92613" y="102214"/>
                    </a:lnTo>
                    <a:lnTo>
                      <a:pt x="91722" y="101304"/>
                    </a:lnTo>
                    <a:lnTo>
                      <a:pt x="90830" y="100394"/>
                    </a:lnTo>
                    <a:lnTo>
                      <a:pt x="89939" y="99466"/>
                    </a:lnTo>
                    <a:lnTo>
                      <a:pt x="89493" y="99020"/>
                    </a:lnTo>
                    <a:lnTo>
                      <a:pt x="89029" y="98574"/>
                    </a:lnTo>
                    <a:lnTo>
                      <a:pt x="88936" y="97738"/>
                    </a:lnTo>
                    <a:lnTo>
                      <a:pt x="88806" y="96903"/>
                    </a:lnTo>
                    <a:lnTo>
                      <a:pt x="88657" y="96048"/>
                    </a:lnTo>
                    <a:lnTo>
                      <a:pt x="88472" y="95194"/>
                    </a:lnTo>
                    <a:lnTo>
                      <a:pt x="88267" y="94340"/>
                    </a:lnTo>
                    <a:lnTo>
                      <a:pt x="88045" y="93486"/>
                    </a:lnTo>
                    <a:lnTo>
                      <a:pt x="87766" y="92631"/>
                    </a:lnTo>
                    <a:lnTo>
                      <a:pt x="87488" y="91777"/>
                    </a:lnTo>
                    <a:lnTo>
                      <a:pt x="88026" y="92353"/>
                    </a:lnTo>
                    <a:lnTo>
                      <a:pt x="88620" y="92891"/>
                    </a:lnTo>
                    <a:lnTo>
                      <a:pt x="89215" y="93430"/>
                    </a:lnTo>
                    <a:lnTo>
                      <a:pt x="89846" y="93950"/>
                    </a:lnTo>
                    <a:lnTo>
                      <a:pt x="90496" y="94433"/>
                    </a:lnTo>
                    <a:lnTo>
                      <a:pt x="91165" y="94916"/>
                    </a:lnTo>
                    <a:lnTo>
                      <a:pt x="91852" y="95380"/>
                    </a:lnTo>
                    <a:lnTo>
                      <a:pt x="92539" y="95826"/>
                    </a:lnTo>
                    <a:lnTo>
                      <a:pt x="93226" y="96271"/>
                    </a:lnTo>
                    <a:lnTo>
                      <a:pt x="93932" y="96698"/>
                    </a:lnTo>
                    <a:lnTo>
                      <a:pt x="95343" y="97516"/>
                    </a:lnTo>
                    <a:lnTo>
                      <a:pt x="98110" y="99076"/>
                    </a:lnTo>
                    <a:lnTo>
                      <a:pt x="98221" y="99113"/>
                    </a:lnTo>
                    <a:lnTo>
                      <a:pt x="98296" y="99113"/>
                    </a:lnTo>
                    <a:lnTo>
                      <a:pt x="98370" y="99076"/>
                    </a:lnTo>
                    <a:lnTo>
                      <a:pt x="98426" y="99001"/>
                    </a:lnTo>
                    <a:lnTo>
                      <a:pt x="98444" y="98927"/>
                    </a:lnTo>
                    <a:lnTo>
                      <a:pt x="98444" y="98834"/>
                    </a:lnTo>
                    <a:lnTo>
                      <a:pt x="98407" y="98760"/>
                    </a:lnTo>
                    <a:lnTo>
                      <a:pt x="98351" y="98686"/>
                    </a:lnTo>
                    <a:lnTo>
                      <a:pt x="95566" y="96568"/>
                    </a:lnTo>
                    <a:lnTo>
                      <a:pt x="95566" y="96568"/>
                    </a:lnTo>
                    <a:lnTo>
                      <a:pt x="96104" y="96717"/>
                    </a:lnTo>
                    <a:lnTo>
                      <a:pt x="96643" y="96828"/>
                    </a:lnTo>
                    <a:lnTo>
                      <a:pt x="97200" y="96921"/>
                    </a:lnTo>
                    <a:lnTo>
                      <a:pt x="97739" y="96996"/>
                    </a:lnTo>
                    <a:lnTo>
                      <a:pt x="98277" y="97033"/>
                    </a:lnTo>
                    <a:lnTo>
                      <a:pt x="98834" y="97051"/>
                    </a:lnTo>
                    <a:lnTo>
                      <a:pt x="99373" y="97033"/>
                    </a:lnTo>
                    <a:lnTo>
                      <a:pt x="99930" y="96977"/>
                    </a:lnTo>
                    <a:lnTo>
                      <a:pt x="100023" y="96940"/>
                    </a:lnTo>
                    <a:lnTo>
                      <a:pt x="100079" y="96903"/>
                    </a:lnTo>
                    <a:lnTo>
                      <a:pt x="100116" y="96828"/>
                    </a:lnTo>
                    <a:lnTo>
                      <a:pt x="100134" y="96754"/>
                    </a:lnTo>
                    <a:lnTo>
                      <a:pt x="100116" y="96680"/>
                    </a:lnTo>
                    <a:lnTo>
                      <a:pt x="100079" y="96624"/>
                    </a:lnTo>
                    <a:lnTo>
                      <a:pt x="100023" y="96568"/>
                    </a:lnTo>
                    <a:lnTo>
                      <a:pt x="99930" y="96550"/>
                    </a:lnTo>
                    <a:lnTo>
                      <a:pt x="99317" y="96476"/>
                    </a:lnTo>
                    <a:lnTo>
                      <a:pt x="98704" y="96383"/>
                    </a:lnTo>
                    <a:lnTo>
                      <a:pt x="98110" y="96253"/>
                    </a:lnTo>
                    <a:lnTo>
                      <a:pt x="97516" y="96104"/>
                    </a:lnTo>
                    <a:lnTo>
                      <a:pt x="96940" y="95937"/>
                    </a:lnTo>
                    <a:lnTo>
                      <a:pt x="96383" y="95751"/>
                    </a:lnTo>
                    <a:lnTo>
                      <a:pt x="95844" y="95547"/>
                    </a:lnTo>
                    <a:lnTo>
                      <a:pt x="95306" y="95306"/>
                    </a:lnTo>
                    <a:lnTo>
                      <a:pt x="94767" y="95064"/>
                    </a:lnTo>
                    <a:lnTo>
                      <a:pt x="94247" y="94786"/>
                    </a:lnTo>
                    <a:lnTo>
                      <a:pt x="93746" y="94507"/>
                    </a:lnTo>
                    <a:lnTo>
                      <a:pt x="93244" y="94191"/>
                    </a:lnTo>
                    <a:lnTo>
                      <a:pt x="92762" y="93876"/>
                    </a:lnTo>
                    <a:lnTo>
                      <a:pt x="92279" y="93541"/>
                    </a:lnTo>
                    <a:lnTo>
                      <a:pt x="91796" y="93189"/>
                    </a:lnTo>
                    <a:lnTo>
                      <a:pt x="91332" y="92836"/>
                    </a:lnTo>
                    <a:lnTo>
                      <a:pt x="90867" y="92464"/>
                    </a:lnTo>
                    <a:lnTo>
                      <a:pt x="90422" y="92074"/>
                    </a:lnTo>
                    <a:lnTo>
                      <a:pt x="89976" y="91684"/>
                    </a:lnTo>
                    <a:lnTo>
                      <a:pt x="89530" y="91276"/>
                    </a:lnTo>
                    <a:lnTo>
                      <a:pt x="88657" y="90440"/>
                    </a:lnTo>
                    <a:lnTo>
                      <a:pt x="87822" y="89586"/>
                    </a:lnTo>
                    <a:lnTo>
                      <a:pt x="86986" y="88713"/>
                    </a:lnTo>
                    <a:lnTo>
                      <a:pt x="86169" y="87822"/>
                    </a:lnTo>
                    <a:lnTo>
                      <a:pt x="84572" y="86039"/>
                    </a:lnTo>
                    <a:lnTo>
                      <a:pt x="83903" y="85073"/>
                    </a:lnTo>
                    <a:lnTo>
                      <a:pt x="83216" y="84145"/>
                    </a:lnTo>
                    <a:lnTo>
                      <a:pt x="82492" y="83253"/>
                    </a:lnTo>
                    <a:lnTo>
                      <a:pt x="81749" y="82380"/>
                    </a:lnTo>
                    <a:lnTo>
                      <a:pt x="80969" y="81526"/>
                    </a:lnTo>
                    <a:lnTo>
                      <a:pt x="80171" y="80709"/>
                    </a:lnTo>
                    <a:lnTo>
                      <a:pt x="79353" y="79910"/>
                    </a:lnTo>
                    <a:lnTo>
                      <a:pt x="78536" y="79130"/>
                    </a:lnTo>
                    <a:lnTo>
                      <a:pt x="77682" y="78388"/>
                    </a:lnTo>
                    <a:lnTo>
                      <a:pt x="76809" y="77645"/>
                    </a:lnTo>
                    <a:lnTo>
                      <a:pt x="75936" y="76939"/>
                    </a:lnTo>
                    <a:lnTo>
                      <a:pt x="75045" y="76252"/>
                    </a:lnTo>
                    <a:lnTo>
                      <a:pt x="74154" y="75565"/>
                    </a:lnTo>
                    <a:lnTo>
                      <a:pt x="73262" y="74915"/>
                    </a:lnTo>
                    <a:lnTo>
                      <a:pt x="72352" y="74265"/>
                    </a:lnTo>
                    <a:lnTo>
                      <a:pt x="71442" y="73652"/>
                    </a:lnTo>
                    <a:lnTo>
                      <a:pt x="71962" y="73633"/>
                    </a:lnTo>
                    <a:lnTo>
                      <a:pt x="72464" y="73596"/>
                    </a:lnTo>
                    <a:lnTo>
                      <a:pt x="72965" y="73541"/>
                    </a:lnTo>
                    <a:lnTo>
                      <a:pt x="73467" y="73485"/>
                    </a:lnTo>
                    <a:lnTo>
                      <a:pt x="74451" y="73336"/>
                    </a:lnTo>
                    <a:lnTo>
                      <a:pt x="75435" y="73151"/>
                    </a:lnTo>
                    <a:lnTo>
                      <a:pt x="76661" y="72891"/>
                    </a:lnTo>
                    <a:lnTo>
                      <a:pt x="77868" y="72668"/>
                    </a:lnTo>
                    <a:lnTo>
                      <a:pt x="78481" y="73076"/>
                    </a:lnTo>
                    <a:lnTo>
                      <a:pt x="79131" y="73485"/>
                    </a:lnTo>
                    <a:lnTo>
                      <a:pt x="79781" y="73856"/>
                    </a:lnTo>
                    <a:lnTo>
                      <a:pt x="80449" y="74209"/>
                    </a:lnTo>
                    <a:lnTo>
                      <a:pt x="81805" y="74915"/>
                    </a:lnTo>
                    <a:lnTo>
                      <a:pt x="83161" y="75602"/>
                    </a:lnTo>
                    <a:lnTo>
                      <a:pt x="83365" y="75899"/>
                    </a:lnTo>
                    <a:lnTo>
                      <a:pt x="83569" y="76196"/>
                    </a:lnTo>
                    <a:lnTo>
                      <a:pt x="84015" y="76772"/>
                    </a:lnTo>
                    <a:lnTo>
                      <a:pt x="84479" y="77348"/>
                    </a:lnTo>
                    <a:lnTo>
                      <a:pt x="84962" y="77905"/>
                    </a:lnTo>
                    <a:lnTo>
                      <a:pt x="85185" y="78703"/>
                    </a:lnTo>
                    <a:lnTo>
                      <a:pt x="85408" y="79520"/>
                    </a:lnTo>
                    <a:lnTo>
                      <a:pt x="85668" y="80319"/>
                    </a:lnTo>
                    <a:lnTo>
                      <a:pt x="85928" y="81118"/>
                    </a:lnTo>
                    <a:lnTo>
                      <a:pt x="86466" y="82715"/>
                    </a:lnTo>
                    <a:lnTo>
                      <a:pt x="87005" y="84293"/>
                    </a:lnTo>
                    <a:lnTo>
                      <a:pt x="87042" y="84367"/>
                    </a:lnTo>
                    <a:lnTo>
                      <a:pt x="87098" y="84405"/>
                    </a:lnTo>
                    <a:lnTo>
                      <a:pt x="87172" y="84423"/>
                    </a:lnTo>
                    <a:lnTo>
                      <a:pt x="87302" y="84423"/>
                    </a:lnTo>
                    <a:lnTo>
                      <a:pt x="87358" y="84367"/>
                    </a:lnTo>
                    <a:lnTo>
                      <a:pt x="87395" y="84312"/>
                    </a:lnTo>
                    <a:lnTo>
                      <a:pt x="87395" y="84237"/>
                    </a:lnTo>
                    <a:lnTo>
                      <a:pt x="87358" y="83662"/>
                    </a:lnTo>
                    <a:lnTo>
                      <a:pt x="87265" y="83067"/>
                    </a:lnTo>
                    <a:lnTo>
                      <a:pt x="87172" y="82473"/>
                    </a:lnTo>
                    <a:lnTo>
                      <a:pt x="87042" y="81879"/>
                    </a:lnTo>
                    <a:lnTo>
                      <a:pt x="86893" y="81285"/>
                    </a:lnTo>
                    <a:lnTo>
                      <a:pt x="86726" y="80690"/>
                    </a:lnTo>
                    <a:lnTo>
                      <a:pt x="86522" y="80096"/>
                    </a:lnTo>
                    <a:lnTo>
                      <a:pt x="86318" y="79520"/>
                    </a:lnTo>
                    <a:lnTo>
                      <a:pt x="86522" y="79836"/>
                    </a:lnTo>
                    <a:lnTo>
                      <a:pt x="86745" y="80133"/>
                    </a:lnTo>
                    <a:lnTo>
                      <a:pt x="87153" y="80802"/>
                    </a:lnTo>
                    <a:lnTo>
                      <a:pt x="87562" y="81470"/>
                    </a:lnTo>
                    <a:lnTo>
                      <a:pt x="87952" y="82157"/>
                    </a:lnTo>
                    <a:lnTo>
                      <a:pt x="88323" y="82845"/>
                    </a:lnTo>
                    <a:lnTo>
                      <a:pt x="89066" y="84219"/>
                    </a:lnTo>
                    <a:lnTo>
                      <a:pt x="89790" y="85612"/>
                    </a:lnTo>
                    <a:lnTo>
                      <a:pt x="89827" y="85686"/>
                    </a:lnTo>
                    <a:lnTo>
                      <a:pt x="89902" y="85705"/>
                    </a:lnTo>
                    <a:lnTo>
                      <a:pt x="89957" y="85723"/>
                    </a:lnTo>
                    <a:lnTo>
                      <a:pt x="90032" y="85705"/>
                    </a:lnTo>
                    <a:lnTo>
                      <a:pt x="90087" y="85667"/>
                    </a:lnTo>
                    <a:lnTo>
                      <a:pt x="90143" y="85612"/>
                    </a:lnTo>
                    <a:lnTo>
                      <a:pt x="90162" y="85537"/>
                    </a:lnTo>
                    <a:lnTo>
                      <a:pt x="90162" y="85463"/>
                    </a:lnTo>
                    <a:lnTo>
                      <a:pt x="89883" y="84609"/>
                    </a:lnTo>
                    <a:lnTo>
                      <a:pt x="89567" y="83792"/>
                    </a:lnTo>
                    <a:lnTo>
                      <a:pt x="89233" y="82975"/>
                    </a:lnTo>
                    <a:lnTo>
                      <a:pt x="88880" y="82176"/>
                    </a:lnTo>
                    <a:lnTo>
                      <a:pt x="88490" y="81377"/>
                    </a:lnTo>
                    <a:lnTo>
                      <a:pt x="88063" y="80616"/>
                    </a:lnTo>
                    <a:lnTo>
                      <a:pt x="87599" y="79855"/>
                    </a:lnTo>
                    <a:lnTo>
                      <a:pt x="87116" y="79112"/>
                    </a:lnTo>
                    <a:lnTo>
                      <a:pt x="86355" y="77979"/>
                    </a:lnTo>
                    <a:lnTo>
                      <a:pt x="85946" y="77422"/>
                    </a:lnTo>
                    <a:lnTo>
                      <a:pt x="85519" y="76846"/>
                    </a:lnTo>
                    <a:lnTo>
                      <a:pt x="85519" y="76846"/>
                    </a:lnTo>
                    <a:lnTo>
                      <a:pt x="86132" y="77218"/>
                    </a:lnTo>
                    <a:lnTo>
                      <a:pt x="86726" y="77589"/>
                    </a:lnTo>
                    <a:lnTo>
                      <a:pt x="87933" y="78406"/>
                    </a:lnTo>
                    <a:lnTo>
                      <a:pt x="89122" y="79242"/>
                    </a:lnTo>
                    <a:lnTo>
                      <a:pt x="90292" y="80115"/>
                    </a:lnTo>
                    <a:lnTo>
                      <a:pt x="91443" y="80988"/>
                    </a:lnTo>
                    <a:lnTo>
                      <a:pt x="92576" y="81860"/>
                    </a:lnTo>
                    <a:lnTo>
                      <a:pt x="93709" y="82770"/>
                    </a:lnTo>
                    <a:lnTo>
                      <a:pt x="95974" y="84590"/>
                    </a:lnTo>
                    <a:lnTo>
                      <a:pt x="96049" y="84646"/>
                    </a:lnTo>
                    <a:lnTo>
                      <a:pt x="96123" y="84646"/>
                    </a:lnTo>
                    <a:lnTo>
                      <a:pt x="96197" y="84627"/>
                    </a:lnTo>
                    <a:lnTo>
                      <a:pt x="96253" y="84590"/>
                    </a:lnTo>
                    <a:lnTo>
                      <a:pt x="96290" y="84535"/>
                    </a:lnTo>
                    <a:lnTo>
                      <a:pt x="96309" y="84460"/>
                    </a:lnTo>
                    <a:lnTo>
                      <a:pt x="96309" y="84386"/>
                    </a:lnTo>
                    <a:lnTo>
                      <a:pt x="96253" y="84312"/>
                    </a:lnTo>
                    <a:lnTo>
                      <a:pt x="95696" y="83717"/>
                    </a:lnTo>
                    <a:lnTo>
                      <a:pt x="95139" y="83123"/>
                    </a:lnTo>
                    <a:lnTo>
                      <a:pt x="94544" y="82547"/>
                    </a:lnTo>
                    <a:lnTo>
                      <a:pt x="93969" y="81972"/>
                    </a:lnTo>
                    <a:lnTo>
                      <a:pt x="94526" y="82046"/>
                    </a:lnTo>
                    <a:lnTo>
                      <a:pt x="95064" y="82102"/>
                    </a:lnTo>
                    <a:lnTo>
                      <a:pt x="95752" y="82195"/>
                    </a:lnTo>
                    <a:lnTo>
                      <a:pt x="96439" y="82269"/>
                    </a:lnTo>
                    <a:lnTo>
                      <a:pt x="97126" y="82325"/>
                    </a:lnTo>
                    <a:lnTo>
                      <a:pt x="97813" y="82362"/>
                    </a:lnTo>
                    <a:lnTo>
                      <a:pt x="97906" y="82362"/>
                    </a:lnTo>
                    <a:lnTo>
                      <a:pt x="97980" y="82306"/>
                    </a:lnTo>
                    <a:lnTo>
                      <a:pt x="98017" y="82232"/>
                    </a:lnTo>
                    <a:lnTo>
                      <a:pt x="98054" y="82157"/>
                    </a:lnTo>
                    <a:lnTo>
                      <a:pt x="98054" y="82065"/>
                    </a:lnTo>
                    <a:lnTo>
                      <a:pt x="98017" y="81990"/>
                    </a:lnTo>
                    <a:lnTo>
                      <a:pt x="97961" y="81916"/>
                    </a:lnTo>
                    <a:lnTo>
                      <a:pt x="97869" y="81879"/>
                    </a:lnTo>
                    <a:lnTo>
                      <a:pt x="97126" y="81749"/>
                    </a:lnTo>
                    <a:lnTo>
                      <a:pt x="96364" y="81619"/>
                    </a:lnTo>
                    <a:lnTo>
                      <a:pt x="94860" y="81377"/>
                    </a:lnTo>
                    <a:lnTo>
                      <a:pt x="94396" y="81285"/>
                    </a:lnTo>
                    <a:lnTo>
                      <a:pt x="93913" y="81173"/>
                    </a:lnTo>
                    <a:lnTo>
                      <a:pt x="93430" y="81080"/>
                    </a:lnTo>
                    <a:lnTo>
                      <a:pt x="93189" y="81062"/>
                    </a:lnTo>
                    <a:lnTo>
                      <a:pt x="92966" y="81043"/>
                    </a:lnTo>
                    <a:lnTo>
                      <a:pt x="92279" y="80449"/>
                    </a:lnTo>
                    <a:lnTo>
                      <a:pt x="91592" y="79873"/>
                    </a:lnTo>
                    <a:lnTo>
                      <a:pt x="90905" y="79298"/>
                    </a:lnTo>
                    <a:lnTo>
                      <a:pt x="90199" y="78740"/>
                    </a:lnTo>
                    <a:lnTo>
                      <a:pt x="89475" y="78202"/>
                    </a:lnTo>
                    <a:lnTo>
                      <a:pt x="88750" y="77682"/>
                    </a:lnTo>
                    <a:lnTo>
                      <a:pt x="88008" y="77180"/>
                    </a:lnTo>
                    <a:lnTo>
                      <a:pt x="87265" y="76679"/>
                    </a:lnTo>
                    <a:lnTo>
                      <a:pt x="85482" y="75509"/>
                    </a:lnTo>
                    <a:lnTo>
                      <a:pt x="84553" y="74915"/>
                    </a:lnTo>
                    <a:lnTo>
                      <a:pt x="83588" y="74321"/>
                    </a:lnTo>
                    <a:lnTo>
                      <a:pt x="82622" y="73763"/>
                    </a:lnTo>
                    <a:lnTo>
                      <a:pt x="82121" y="73485"/>
                    </a:lnTo>
                    <a:lnTo>
                      <a:pt x="81619" y="73225"/>
                    </a:lnTo>
                    <a:lnTo>
                      <a:pt x="81118" y="72983"/>
                    </a:lnTo>
                    <a:lnTo>
                      <a:pt x="80616" y="72761"/>
                    </a:lnTo>
                    <a:lnTo>
                      <a:pt x="80115" y="72556"/>
                    </a:lnTo>
                    <a:lnTo>
                      <a:pt x="79613" y="72352"/>
                    </a:lnTo>
                    <a:lnTo>
                      <a:pt x="80375" y="72241"/>
                    </a:lnTo>
                    <a:lnTo>
                      <a:pt x="81155" y="72148"/>
                    </a:lnTo>
                    <a:lnTo>
                      <a:pt x="81916" y="72055"/>
                    </a:lnTo>
                    <a:lnTo>
                      <a:pt x="82678" y="71981"/>
                    </a:lnTo>
                    <a:lnTo>
                      <a:pt x="83420" y="71925"/>
                    </a:lnTo>
                    <a:lnTo>
                      <a:pt x="84182" y="71888"/>
                    </a:lnTo>
                    <a:lnTo>
                      <a:pt x="84943" y="71869"/>
                    </a:lnTo>
                    <a:lnTo>
                      <a:pt x="85705" y="71869"/>
                    </a:lnTo>
                    <a:lnTo>
                      <a:pt x="86466" y="71906"/>
                    </a:lnTo>
                    <a:lnTo>
                      <a:pt x="87246" y="71944"/>
                    </a:lnTo>
                    <a:lnTo>
                      <a:pt x="88008" y="72018"/>
                    </a:lnTo>
                    <a:lnTo>
                      <a:pt x="88787" y="72129"/>
                    </a:lnTo>
                    <a:lnTo>
                      <a:pt x="89586" y="72259"/>
                    </a:lnTo>
                    <a:lnTo>
                      <a:pt x="90385" y="72408"/>
                    </a:lnTo>
                    <a:lnTo>
                      <a:pt x="91183" y="72593"/>
                    </a:lnTo>
                    <a:lnTo>
                      <a:pt x="92019" y="72816"/>
                    </a:lnTo>
                    <a:lnTo>
                      <a:pt x="92112" y="72835"/>
                    </a:lnTo>
                    <a:lnTo>
                      <a:pt x="92205" y="72798"/>
                    </a:lnTo>
                    <a:lnTo>
                      <a:pt x="92260" y="72742"/>
                    </a:lnTo>
                    <a:lnTo>
                      <a:pt x="92316" y="72668"/>
                    </a:lnTo>
                    <a:lnTo>
                      <a:pt x="92335" y="72575"/>
                    </a:lnTo>
                    <a:lnTo>
                      <a:pt x="92335" y="72482"/>
                    </a:lnTo>
                    <a:lnTo>
                      <a:pt x="92297" y="72408"/>
                    </a:lnTo>
                    <a:lnTo>
                      <a:pt x="92260" y="72371"/>
                    </a:lnTo>
                    <a:lnTo>
                      <a:pt x="92205" y="72352"/>
                    </a:lnTo>
                    <a:lnTo>
                      <a:pt x="91555" y="72055"/>
                    </a:lnTo>
                    <a:lnTo>
                      <a:pt x="90867" y="71795"/>
                    </a:lnTo>
                    <a:lnTo>
                      <a:pt x="90199" y="71554"/>
                    </a:lnTo>
                    <a:lnTo>
                      <a:pt x="89493" y="71331"/>
                    </a:lnTo>
                    <a:lnTo>
                      <a:pt x="88806" y="71145"/>
                    </a:lnTo>
                    <a:lnTo>
                      <a:pt x="88100" y="70978"/>
                    </a:lnTo>
                    <a:lnTo>
                      <a:pt x="87395" y="70829"/>
                    </a:lnTo>
                    <a:lnTo>
                      <a:pt x="86670" y="70718"/>
                    </a:lnTo>
                    <a:lnTo>
                      <a:pt x="87413" y="70402"/>
                    </a:lnTo>
                    <a:lnTo>
                      <a:pt x="88138" y="70086"/>
                    </a:lnTo>
                    <a:lnTo>
                      <a:pt x="89586" y="69399"/>
                    </a:lnTo>
                    <a:lnTo>
                      <a:pt x="90997" y="68731"/>
                    </a:lnTo>
                    <a:lnTo>
                      <a:pt x="91685" y="68415"/>
                    </a:lnTo>
                    <a:lnTo>
                      <a:pt x="92353" y="68155"/>
                    </a:lnTo>
                    <a:lnTo>
                      <a:pt x="92446" y="68099"/>
                    </a:lnTo>
                    <a:lnTo>
                      <a:pt x="92520" y="68006"/>
                    </a:lnTo>
                    <a:lnTo>
                      <a:pt x="92539" y="67932"/>
                    </a:lnTo>
                    <a:lnTo>
                      <a:pt x="92520" y="67839"/>
                    </a:lnTo>
                    <a:lnTo>
                      <a:pt x="92483" y="67746"/>
                    </a:lnTo>
                    <a:lnTo>
                      <a:pt x="92427" y="67691"/>
                    </a:lnTo>
                    <a:lnTo>
                      <a:pt x="92335" y="67654"/>
                    </a:lnTo>
                    <a:lnTo>
                      <a:pt x="92223" y="67654"/>
                    </a:lnTo>
                    <a:lnTo>
                      <a:pt x="91629" y="67802"/>
                    </a:lnTo>
                    <a:lnTo>
                      <a:pt x="91035" y="67951"/>
                    </a:lnTo>
                    <a:lnTo>
                      <a:pt x="90440" y="68136"/>
                    </a:lnTo>
                    <a:lnTo>
                      <a:pt x="89846" y="68304"/>
                    </a:lnTo>
                    <a:lnTo>
                      <a:pt x="88676" y="68712"/>
                    </a:lnTo>
                    <a:lnTo>
                      <a:pt x="87525" y="69139"/>
                    </a:lnTo>
                    <a:lnTo>
                      <a:pt x="86615" y="69474"/>
                    </a:lnTo>
                    <a:lnTo>
                      <a:pt x="85686" y="69789"/>
                    </a:lnTo>
                    <a:lnTo>
                      <a:pt x="85222" y="69956"/>
                    </a:lnTo>
                    <a:lnTo>
                      <a:pt x="84776" y="70124"/>
                    </a:lnTo>
                    <a:lnTo>
                      <a:pt x="84330" y="70309"/>
                    </a:lnTo>
                    <a:lnTo>
                      <a:pt x="83885" y="70514"/>
                    </a:lnTo>
                    <a:lnTo>
                      <a:pt x="82993" y="70532"/>
                    </a:lnTo>
                    <a:lnTo>
                      <a:pt x="82548" y="70569"/>
                    </a:lnTo>
                    <a:lnTo>
                      <a:pt x="82102" y="70606"/>
                    </a:lnTo>
                    <a:lnTo>
                      <a:pt x="81675" y="70662"/>
                    </a:lnTo>
                    <a:lnTo>
                      <a:pt x="81229" y="70718"/>
                    </a:lnTo>
                    <a:lnTo>
                      <a:pt x="80783" y="70792"/>
                    </a:lnTo>
                    <a:lnTo>
                      <a:pt x="80338" y="70885"/>
                    </a:lnTo>
                    <a:lnTo>
                      <a:pt x="78369" y="71331"/>
                    </a:lnTo>
                    <a:lnTo>
                      <a:pt x="77348" y="71554"/>
                    </a:lnTo>
                    <a:lnTo>
                      <a:pt x="76345" y="71776"/>
                    </a:lnTo>
                    <a:lnTo>
                      <a:pt x="75324" y="71962"/>
                    </a:lnTo>
                    <a:lnTo>
                      <a:pt x="74302" y="72129"/>
                    </a:lnTo>
                    <a:lnTo>
                      <a:pt x="73299" y="72259"/>
                    </a:lnTo>
                    <a:lnTo>
                      <a:pt x="72798" y="72315"/>
                    </a:lnTo>
                    <a:lnTo>
                      <a:pt x="72297" y="72333"/>
                    </a:lnTo>
                    <a:lnTo>
                      <a:pt x="71888" y="72352"/>
                    </a:lnTo>
                    <a:lnTo>
                      <a:pt x="71071" y="72352"/>
                    </a:lnTo>
                    <a:lnTo>
                      <a:pt x="70681" y="72315"/>
                    </a:lnTo>
                    <a:lnTo>
                      <a:pt x="70291" y="72278"/>
                    </a:lnTo>
                    <a:lnTo>
                      <a:pt x="69919" y="72241"/>
                    </a:lnTo>
                    <a:lnTo>
                      <a:pt x="69158" y="72111"/>
                    </a:lnTo>
                    <a:lnTo>
                      <a:pt x="66818" y="70606"/>
                    </a:lnTo>
                    <a:lnTo>
                      <a:pt x="67171" y="70439"/>
                    </a:lnTo>
                    <a:lnTo>
                      <a:pt x="67524" y="70254"/>
                    </a:lnTo>
                    <a:lnTo>
                      <a:pt x="67858" y="70049"/>
                    </a:lnTo>
                    <a:lnTo>
                      <a:pt x="68192" y="69826"/>
                    </a:lnTo>
                    <a:lnTo>
                      <a:pt x="68527" y="69566"/>
                    </a:lnTo>
                    <a:lnTo>
                      <a:pt x="68842" y="69325"/>
                    </a:lnTo>
                    <a:lnTo>
                      <a:pt x="69437" y="68805"/>
                    </a:lnTo>
                    <a:lnTo>
                      <a:pt x="69957" y="68359"/>
                    </a:lnTo>
                    <a:lnTo>
                      <a:pt x="70458" y="67951"/>
                    </a:lnTo>
                    <a:lnTo>
                      <a:pt x="70978" y="67579"/>
                    </a:lnTo>
                    <a:lnTo>
                      <a:pt x="71498" y="67208"/>
                    </a:lnTo>
                    <a:lnTo>
                      <a:pt x="72018" y="66855"/>
                    </a:lnTo>
                    <a:lnTo>
                      <a:pt x="72557" y="66521"/>
                    </a:lnTo>
                    <a:lnTo>
                      <a:pt x="73095" y="66205"/>
                    </a:lnTo>
                    <a:lnTo>
                      <a:pt x="73634" y="65908"/>
                    </a:lnTo>
                    <a:lnTo>
                      <a:pt x="74729" y="65332"/>
                    </a:lnTo>
                    <a:lnTo>
                      <a:pt x="75862" y="64757"/>
                    </a:lnTo>
                    <a:lnTo>
                      <a:pt x="78184" y="63624"/>
                    </a:lnTo>
                    <a:lnTo>
                      <a:pt x="78239" y="63568"/>
                    </a:lnTo>
                    <a:lnTo>
                      <a:pt x="78276" y="63512"/>
                    </a:lnTo>
                    <a:lnTo>
                      <a:pt x="78276" y="63438"/>
                    </a:lnTo>
                    <a:lnTo>
                      <a:pt x="78258" y="63364"/>
                    </a:lnTo>
                    <a:lnTo>
                      <a:pt x="78221" y="63308"/>
                    </a:lnTo>
                    <a:lnTo>
                      <a:pt x="78165" y="63271"/>
                    </a:lnTo>
                    <a:lnTo>
                      <a:pt x="78091" y="63234"/>
                    </a:lnTo>
                    <a:lnTo>
                      <a:pt x="78016" y="63252"/>
                    </a:lnTo>
                    <a:lnTo>
                      <a:pt x="77106" y="63512"/>
                    </a:lnTo>
                    <a:lnTo>
                      <a:pt x="76196" y="63791"/>
                    </a:lnTo>
                    <a:lnTo>
                      <a:pt x="75286" y="64107"/>
                    </a:lnTo>
                    <a:lnTo>
                      <a:pt x="74395" y="64441"/>
                    </a:lnTo>
                    <a:lnTo>
                      <a:pt x="74859" y="63995"/>
                    </a:lnTo>
                    <a:lnTo>
                      <a:pt x="75324" y="63512"/>
                    </a:lnTo>
                    <a:lnTo>
                      <a:pt x="75528" y="63271"/>
                    </a:lnTo>
                    <a:lnTo>
                      <a:pt x="75732" y="63011"/>
                    </a:lnTo>
                    <a:lnTo>
                      <a:pt x="75936" y="62751"/>
                    </a:lnTo>
                    <a:lnTo>
                      <a:pt x="76104" y="62472"/>
                    </a:lnTo>
                    <a:lnTo>
                      <a:pt x="76141" y="62417"/>
                    </a:lnTo>
                    <a:lnTo>
                      <a:pt x="76122" y="62342"/>
                    </a:lnTo>
                    <a:lnTo>
                      <a:pt x="76104" y="62287"/>
                    </a:lnTo>
                    <a:lnTo>
                      <a:pt x="76048" y="62250"/>
                    </a:lnTo>
                    <a:lnTo>
                      <a:pt x="75992" y="62212"/>
                    </a:lnTo>
                    <a:lnTo>
                      <a:pt x="75936" y="62194"/>
                    </a:lnTo>
                    <a:lnTo>
                      <a:pt x="75881" y="62212"/>
                    </a:lnTo>
                    <a:lnTo>
                      <a:pt x="75825" y="62268"/>
                    </a:lnTo>
                    <a:lnTo>
                      <a:pt x="75584" y="62547"/>
                    </a:lnTo>
                    <a:lnTo>
                      <a:pt x="75324" y="62825"/>
                    </a:lnTo>
                    <a:lnTo>
                      <a:pt x="75064" y="63085"/>
                    </a:lnTo>
                    <a:lnTo>
                      <a:pt x="74785" y="63327"/>
                    </a:lnTo>
                    <a:lnTo>
                      <a:pt x="74209" y="63809"/>
                    </a:lnTo>
                    <a:lnTo>
                      <a:pt x="73615" y="64292"/>
                    </a:lnTo>
                    <a:lnTo>
                      <a:pt x="73299" y="64515"/>
                    </a:lnTo>
                    <a:lnTo>
                      <a:pt x="72928" y="64794"/>
                    </a:lnTo>
                    <a:lnTo>
                      <a:pt x="72724" y="64942"/>
                    </a:lnTo>
                    <a:lnTo>
                      <a:pt x="72538" y="65091"/>
                    </a:lnTo>
                    <a:lnTo>
                      <a:pt x="72371" y="65258"/>
                    </a:lnTo>
                    <a:lnTo>
                      <a:pt x="72222" y="65425"/>
                    </a:lnTo>
                    <a:lnTo>
                      <a:pt x="71777" y="65685"/>
                    </a:lnTo>
                    <a:lnTo>
                      <a:pt x="71349" y="65945"/>
                    </a:lnTo>
                    <a:lnTo>
                      <a:pt x="70922" y="66242"/>
                    </a:lnTo>
                    <a:lnTo>
                      <a:pt x="70514" y="66539"/>
                    </a:lnTo>
                    <a:lnTo>
                      <a:pt x="69288" y="67468"/>
                    </a:lnTo>
                    <a:lnTo>
                      <a:pt x="68694" y="67914"/>
                    </a:lnTo>
                    <a:lnTo>
                      <a:pt x="68100" y="68341"/>
                    </a:lnTo>
                    <a:lnTo>
                      <a:pt x="67487" y="68749"/>
                    </a:lnTo>
                    <a:lnTo>
                      <a:pt x="66874" y="69121"/>
                    </a:lnTo>
                    <a:lnTo>
                      <a:pt x="66224" y="69474"/>
                    </a:lnTo>
                    <a:lnTo>
                      <a:pt x="65537" y="69789"/>
                    </a:lnTo>
                    <a:lnTo>
                      <a:pt x="64460" y="69084"/>
                    </a:lnTo>
                    <a:lnTo>
                      <a:pt x="63438" y="68396"/>
                    </a:lnTo>
                    <a:lnTo>
                      <a:pt x="62473" y="67709"/>
                    </a:lnTo>
                    <a:lnTo>
                      <a:pt x="61563" y="67022"/>
                    </a:lnTo>
                    <a:lnTo>
                      <a:pt x="60708" y="66354"/>
                    </a:lnTo>
                    <a:lnTo>
                      <a:pt x="59928" y="65667"/>
                    </a:lnTo>
                    <a:lnTo>
                      <a:pt x="59204" y="64998"/>
                    </a:lnTo>
                    <a:lnTo>
                      <a:pt x="58870" y="64664"/>
                    </a:lnTo>
                    <a:lnTo>
                      <a:pt x="58554" y="64311"/>
                    </a:lnTo>
                    <a:lnTo>
                      <a:pt x="58238" y="63977"/>
                    </a:lnTo>
                    <a:lnTo>
                      <a:pt x="57960" y="63642"/>
                    </a:lnTo>
                    <a:lnTo>
                      <a:pt x="57681" y="63289"/>
                    </a:lnTo>
                    <a:lnTo>
                      <a:pt x="57421" y="62955"/>
                    </a:lnTo>
                    <a:lnTo>
                      <a:pt x="57180" y="62602"/>
                    </a:lnTo>
                    <a:lnTo>
                      <a:pt x="56957" y="62250"/>
                    </a:lnTo>
                    <a:lnTo>
                      <a:pt x="56734" y="61897"/>
                    </a:lnTo>
                    <a:lnTo>
                      <a:pt x="56548" y="61544"/>
                    </a:lnTo>
                    <a:lnTo>
                      <a:pt x="56363" y="61191"/>
                    </a:lnTo>
                    <a:lnTo>
                      <a:pt x="56196" y="60820"/>
                    </a:lnTo>
                    <a:lnTo>
                      <a:pt x="56066" y="60448"/>
                    </a:lnTo>
                    <a:lnTo>
                      <a:pt x="55936" y="60095"/>
                    </a:lnTo>
                    <a:lnTo>
                      <a:pt x="55824" y="59705"/>
                    </a:lnTo>
                    <a:lnTo>
                      <a:pt x="55731" y="59334"/>
                    </a:lnTo>
                    <a:lnTo>
                      <a:pt x="55638" y="58944"/>
                    </a:lnTo>
                    <a:lnTo>
                      <a:pt x="55583" y="58554"/>
                    </a:lnTo>
                    <a:lnTo>
                      <a:pt x="55471" y="57607"/>
                    </a:lnTo>
                    <a:lnTo>
                      <a:pt x="55378" y="56437"/>
                    </a:lnTo>
                    <a:lnTo>
                      <a:pt x="55304" y="55044"/>
                    </a:lnTo>
                    <a:lnTo>
                      <a:pt x="55230" y="53484"/>
                    </a:lnTo>
                    <a:lnTo>
                      <a:pt x="55174" y="51738"/>
                    </a:lnTo>
                    <a:lnTo>
                      <a:pt x="55137" y="49844"/>
                    </a:lnTo>
                    <a:lnTo>
                      <a:pt x="55100" y="47801"/>
                    </a:lnTo>
                    <a:lnTo>
                      <a:pt x="55081" y="45647"/>
                    </a:lnTo>
                    <a:lnTo>
                      <a:pt x="55044" y="41023"/>
                    </a:lnTo>
                    <a:lnTo>
                      <a:pt x="55044" y="36120"/>
                    </a:lnTo>
                    <a:lnTo>
                      <a:pt x="55081" y="31032"/>
                    </a:lnTo>
                    <a:lnTo>
                      <a:pt x="55137" y="25943"/>
                    </a:lnTo>
                    <a:lnTo>
                      <a:pt x="55193" y="20948"/>
                    </a:lnTo>
                    <a:lnTo>
                      <a:pt x="55267" y="16175"/>
                    </a:lnTo>
                    <a:lnTo>
                      <a:pt x="55416" y="7893"/>
                    </a:lnTo>
                    <a:lnTo>
                      <a:pt x="55527" y="2154"/>
                    </a:lnTo>
                    <a:lnTo>
                      <a:pt x="55583" y="0"/>
                    </a:lnTo>
                    <a:close/>
                  </a:path>
                </a:pathLst>
              </a:custGeom>
              <a:solidFill>
                <a:srgbClr val="2C3E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13"/>
            <p:cNvGrpSpPr/>
            <p:nvPr/>
          </p:nvGrpSpPr>
          <p:grpSpPr>
            <a:xfrm>
              <a:off x="2575749" y="3384285"/>
              <a:ext cx="735079" cy="735079"/>
              <a:chOff x="2983291" y="726130"/>
              <a:chExt cx="1010140" cy="1010140"/>
            </a:xfrm>
          </p:grpSpPr>
          <p:sp>
            <p:nvSpPr>
              <p:cNvPr id="50" name="Google Shape;50;p13"/>
              <p:cNvSpPr/>
              <p:nvPr/>
            </p:nvSpPr>
            <p:spPr>
              <a:xfrm>
                <a:off x="2983291" y="726130"/>
                <a:ext cx="1010140" cy="1010140"/>
              </a:xfrm>
              <a:custGeom>
                <a:avLst/>
                <a:gdLst/>
                <a:ahLst/>
                <a:cxnLst/>
                <a:rect l="l" t="t" r="r" b="b"/>
                <a:pathLst>
                  <a:path w="67041" h="67041" extrusionOk="0">
                    <a:moveTo>
                      <a:pt x="33521" y="0"/>
                    </a:moveTo>
                    <a:lnTo>
                      <a:pt x="32666" y="19"/>
                    </a:lnTo>
                    <a:lnTo>
                      <a:pt x="31793" y="37"/>
                    </a:lnTo>
                    <a:lnTo>
                      <a:pt x="30939" y="93"/>
                    </a:lnTo>
                    <a:lnTo>
                      <a:pt x="30104" y="167"/>
                    </a:lnTo>
                    <a:lnTo>
                      <a:pt x="29268" y="279"/>
                    </a:lnTo>
                    <a:lnTo>
                      <a:pt x="28432" y="390"/>
                    </a:lnTo>
                    <a:lnTo>
                      <a:pt x="27596" y="520"/>
                    </a:lnTo>
                    <a:lnTo>
                      <a:pt x="26779" y="687"/>
                    </a:lnTo>
                    <a:lnTo>
                      <a:pt x="25962" y="854"/>
                    </a:lnTo>
                    <a:lnTo>
                      <a:pt x="25164" y="1059"/>
                    </a:lnTo>
                    <a:lnTo>
                      <a:pt x="24365" y="1282"/>
                    </a:lnTo>
                    <a:lnTo>
                      <a:pt x="23567" y="1504"/>
                    </a:lnTo>
                    <a:lnTo>
                      <a:pt x="22787" y="1764"/>
                    </a:lnTo>
                    <a:lnTo>
                      <a:pt x="22007" y="2043"/>
                    </a:lnTo>
                    <a:lnTo>
                      <a:pt x="21245" y="2340"/>
                    </a:lnTo>
                    <a:lnTo>
                      <a:pt x="20484" y="2637"/>
                    </a:lnTo>
                    <a:lnTo>
                      <a:pt x="19741" y="2972"/>
                    </a:lnTo>
                    <a:lnTo>
                      <a:pt x="18998" y="3306"/>
                    </a:lnTo>
                    <a:lnTo>
                      <a:pt x="18274" y="3677"/>
                    </a:lnTo>
                    <a:lnTo>
                      <a:pt x="17568" y="4049"/>
                    </a:lnTo>
                    <a:lnTo>
                      <a:pt x="16844" y="4457"/>
                    </a:lnTo>
                    <a:lnTo>
                      <a:pt x="16157" y="4866"/>
                    </a:lnTo>
                    <a:lnTo>
                      <a:pt x="15470" y="5293"/>
                    </a:lnTo>
                    <a:lnTo>
                      <a:pt x="14801" y="5739"/>
                    </a:lnTo>
                    <a:lnTo>
                      <a:pt x="14133" y="6203"/>
                    </a:lnTo>
                    <a:lnTo>
                      <a:pt x="13483" y="6667"/>
                    </a:lnTo>
                    <a:lnTo>
                      <a:pt x="12851" y="7169"/>
                    </a:lnTo>
                    <a:lnTo>
                      <a:pt x="12220" y="7670"/>
                    </a:lnTo>
                    <a:lnTo>
                      <a:pt x="11607" y="8190"/>
                    </a:lnTo>
                    <a:lnTo>
                      <a:pt x="10994" y="8729"/>
                    </a:lnTo>
                    <a:lnTo>
                      <a:pt x="10418" y="9267"/>
                    </a:lnTo>
                    <a:lnTo>
                      <a:pt x="9843" y="9843"/>
                    </a:lnTo>
                    <a:lnTo>
                      <a:pt x="9267" y="10418"/>
                    </a:lnTo>
                    <a:lnTo>
                      <a:pt x="8728" y="10994"/>
                    </a:lnTo>
                    <a:lnTo>
                      <a:pt x="8190" y="11607"/>
                    </a:lnTo>
                    <a:lnTo>
                      <a:pt x="7670" y="12220"/>
                    </a:lnTo>
                    <a:lnTo>
                      <a:pt x="7169" y="12851"/>
                    </a:lnTo>
                    <a:lnTo>
                      <a:pt x="6667" y="13483"/>
                    </a:lnTo>
                    <a:lnTo>
                      <a:pt x="6203" y="14133"/>
                    </a:lnTo>
                    <a:lnTo>
                      <a:pt x="5739" y="14801"/>
                    </a:lnTo>
                    <a:lnTo>
                      <a:pt x="5293" y="15470"/>
                    </a:lnTo>
                    <a:lnTo>
                      <a:pt x="4866" y="16157"/>
                    </a:lnTo>
                    <a:lnTo>
                      <a:pt x="4457" y="16863"/>
                    </a:lnTo>
                    <a:lnTo>
                      <a:pt x="4067" y="17568"/>
                    </a:lnTo>
                    <a:lnTo>
                      <a:pt x="3677" y="18274"/>
                    </a:lnTo>
                    <a:lnTo>
                      <a:pt x="3324" y="18998"/>
                    </a:lnTo>
                    <a:lnTo>
                      <a:pt x="2972" y="19741"/>
                    </a:lnTo>
                    <a:lnTo>
                      <a:pt x="2637" y="20484"/>
                    </a:lnTo>
                    <a:lnTo>
                      <a:pt x="2340" y="21245"/>
                    </a:lnTo>
                    <a:lnTo>
                      <a:pt x="2043" y="22007"/>
                    </a:lnTo>
                    <a:lnTo>
                      <a:pt x="1764" y="22787"/>
                    </a:lnTo>
                    <a:lnTo>
                      <a:pt x="1523" y="23567"/>
                    </a:lnTo>
                    <a:lnTo>
                      <a:pt x="1282" y="24365"/>
                    </a:lnTo>
                    <a:lnTo>
                      <a:pt x="1059" y="25164"/>
                    </a:lnTo>
                    <a:lnTo>
                      <a:pt x="873" y="25962"/>
                    </a:lnTo>
                    <a:lnTo>
                      <a:pt x="687" y="26779"/>
                    </a:lnTo>
                    <a:lnTo>
                      <a:pt x="539" y="27597"/>
                    </a:lnTo>
                    <a:lnTo>
                      <a:pt x="390" y="28432"/>
                    </a:lnTo>
                    <a:lnTo>
                      <a:pt x="279" y="29268"/>
                    </a:lnTo>
                    <a:lnTo>
                      <a:pt x="186" y="30104"/>
                    </a:lnTo>
                    <a:lnTo>
                      <a:pt x="112" y="30958"/>
                    </a:lnTo>
                    <a:lnTo>
                      <a:pt x="56" y="31812"/>
                    </a:lnTo>
                    <a:lnTo>
                      <a:pt x="19" y="32666"/>
                    </a:lnTo>
                    <a:lnTo>
                      <a:pt x="0" y="33521"/>
                    </a:lnTo>
                    <a:lnTo>
                      <a:pt x="19" y="34393"/>
                    </a:lnTo>
                    <a:lnTo>
                      <a:pt x="56" y="35248"/>
                    </a:lnTo>
                    <a:lnTo>
                      <a:pt x="112" y="36102"/>
                    </a:lnTo>
                    <a:lnTo>
                      <a:pt x="186" y="36956"/>
                    </a:lnTo>
                    <a:lnTo>
                      <a:pt x="279" y="37792"/>
                    </a:lnTo>
                    <a:lnTo>
                      <a:pt x="390" y="38628"/>
                    </a:lnTo>
                    <a:lnTo>
                      <a:pt x="539" y="39445"/>
                    </a:lnTo>
                    <a:lnTo>
                      <a:pt x="687" y="40280"/>
                    </a:lnTo>
                    <a:lnTo>
                      <a:pt x="873" y="41079"/>
                    </a:lnTo>
                    <a:lnTo>
                      <a:pt x="1059" y="41896"/>
                    </a:lnTo>
                    <a:lnTo>
                      <a:pt x="1282" y="42695"/>
                    </a:lnTo>
                    <a:lnTo>
                      <a:pt x="1523" y="43493"/>
                    </a:lnTo>
                    <a:lnTo>
                      <a:pt x="1764" y="44273"/>
                    </a:lnTo>
                    <a:lnTo>
                      <a:pt x="2043" y="45035"/>
                    </a:lnTo>
                    <a:lnTo>
                      <a:pt x="2340" y="45815"/>
                    </a:lnTo>
                    <a:lnTo>
                      <a:pt x="2637" y="46557"/>
                    </a:lnTo>
                    <a:lnTo>
                      <a:pt x="2972" y="47300"/>
                    </a:lnTo>
                    <a:lnTo>
                      <a:pt x="3324" y="48043"/>
                    </a:lnTo>
                    <a:lnTo>
                      <a:pt x="3677" y="48767"/>
                    </a:lnTo>
                    <a:lnTo>
                      <a:pt x="4067" y="49492"/>
                    </a:lnTo>
                    <a:lnTo>
                      <a:pt x="4457" y="50197"/>
                    </a:lnTo>
                    <a:lnTo>
                      <a:pt x="4866" y="50903"/>
                    </a:lnTo>
                    <a:lnTo>
                      <a:pt x="5293" y="51571"/>
                    </a:lnTo>
                    <a:lnTo>
                      <a:pt x="5739" y="52259"/>
                    </a:lnTo>
                    <a:lnTo>
                      <a:pt x="6203" y="52909"/>
                    </a:lnTo>
                    <a:lnTo>
                      <a:pt x="6667" y="53577"/>
                    </a:lnTo>
                    <a:lnTo>
                      <a:pt x="7169" y="54209"/>
                    </a:lnTo>
                    <a:lnTo>
                      <a:pt x="7670" y="54840"/>
                    </a:lnTo>
                    <a:lnTo>
                      <a:pt x="8190" y="55453"/>
                    </a:lnTo>
                    <a:lnTo>
                      <a:pt x="8728" y="56047"/>
                    </a:lnTo>
                    <a:lnTo>
                      <a:pt x="9267" y="56641"/>
                    </a:lnTo>
                    <a:lnTo>
                      <a:pt x="9843" y="57217"/>
                    </a:lnTo>
                    <a:lnTo>
                      <a:pt x="10418" y="57774"/>
                    </a:lnTo>
                    <a:lnTo>
                      <a:pt x="10994" y="58331"/>
                    </a:lnTo>
                    <a:lnTo>
                      <a:pt x="11607" y="58870"/>
                    </a:lnTo>
                    <a:lnTo>
                      <a:pt x="12220" y="59390"/>
                    </a:lnTo>
                    <a:lnTo>
                      <a:pt x="12851" y="59891"/>
                    </a:lnTo>
                    <a:lnTo>
                      <a:pt x="13483" y="60374"/>
                    </a:lnTo>
                    <a:lnTo>
                      <a:pt x="14133" y="60857"/>
                    </a:lnTo>
                    <a:lnTo>
                      <a:pt x="14801" y="61321"/>
                    </a:lnTo>
                    <a:lnTo>
                      <a:pt x="15470" y="61748"/>
                    </a:lnTo>
                    <a:lnTo>
                      <a:pt x="16157" y="62175"/>
                    </a:lnTo>
                    <a:lnTo>
                      <a:pt x="16844" y="62603"/>
                    </a:lnTo>
                    <a:lnTo>
                      <a:pt x="17568" y="62993"/>
                    </a:lnTo>
                    <a:lnTo>
                      <a:pt x="18274" y="63364"/>
                    </a:lnTo>
                    <a:lnTo>
                      <a:pt x="18998" y="63735"/>
                    </a:lnTo>
                    <a:lnTo>
                      <a:pt x="19741" y="64070"/>
                    </a:lnTo>
                    <a:lnTo>
                      <a:pt x="20484" y="64404"/>
                    </a:lnTo>
                    <a:lnTo>
                      <a:pt x="21245" y="64720"/>
                    </a:lnTo>
                    <a:lnTo>
                      <a:pt x="22007" y="64998"/>
                    </a:lnTo>
                    <a:lnTo>
                      <a:pt x="22787" y="65277"/>
                    </a:lnTo>
                    <a:lnTo>
                      <a:pt x="23567" y="65537"/>
                    </a:lnTo>
                    <a:lnTo>
                      <a:pt x="24365" y="65778"/>
                    </a:lnTo>
                    <a:lnTo>
                      <a:pt x="25164" y="65982"/>
                    </a:lnTo>
                    <a:lnTo>
                      <a:pt x="25962" y="66187"/>
                    </a:lnTo>
                    <a:lnTo>
                      <a:pt x="26779" y="66354"/>
                    </a:lnTo>
                    <a:lnTo>
                      <a:pt x="27596" y="66521"/>
                    </a:lnTo>
                    <a:lnTo>
                      <a:pt x="28432" y="66651"/>
                    </a:lnTo>
                    <a:lnTo>
                      <a:pt x="29268" y="66781"/>
                    </a:lnTo>
                    <a:lnTo>
                      <a:pt x="30104" y="66874"/>
                    </a:lnTo>
                    <a:lnTo>
                      <a:pt x="30939" y="66948"/>
                    </a:lnTo>
                    <a:lnTo>
                      <a:pt x="31793" y="67004"/>
                    </a:lnTo>
                    <a:lnTo>
                      <a:pt x="32666" y="67041"/>
                    </a:lnTo>
                    <a:lnTo>
                      <a:pt x="34393" y="67041"/>
                    </a:lnTo>
                    <a:lnTo>
                      <a:pt x="35248" y="67004"/>
                    </a:lnTo>
                    <a:lnTo>
                      <a:pt x="36102" y="66948"/>
                    </a:lnTo>
                    <a:lnTo>
                      <a:pt x="36938" y="66874"/>
                    </a:lnTo>
                    <a:lnTo>
                      <a:pt x="37792" y="66781"/>
                    </a:lnTo>
                    <a:lnTo>
                      <a:pt x="38628" y="66651"/>
                    </a:lnTo>
                    <a:lnTo>
                      <a:pt x="39445" y="66521"/>
                    </a:lnTo>
                    <a:lnTo>
                      <a:pt x="40262" y="66354"/>
                    </a:lnTo>
                    <a:lnTo>
                      <a:pt x="41079" y="66187"/>
                    </a:lnTo>
                    <a:lnTo>
                      <a:pt x="41896" y="65982"/>
                    </a:lnTo>
                    <a:lnTo>
                      <a:pt x="42695" y="65778"/>
                    </a:lnTo>
                    <a:lnTo>
                      <a:pt x="43475" y="65537"/>
                    </a:lnTo>
                    <a:lnTo>
                      <a:pt x="44255" y="65277"/>
                    </a:lnTo>
                    <a:lnTo>
                      <a:pt x="45035" y="64998"/>
                    </a:lnTo>
                    <a:lnTo>
                      <a:pt x="45796" y="64720"/>
                    </a:lnTo>
                    <a:lnTo>
                      <a:pt x="46557" y="64404"/>
                    </a:lnTo>
                    <a:lnTo>
                      <a:pt x="47300" y="64070"/>
                    </a:lnTo>
                    <a:lnTo>
                      <a:pt x="48043" y="63735"/>
                    </a:lnTo>
                    <a:lnTo>
                      <a:pt x="48767" y="63364"/>
                    </a:lnTo>
                    <a:lnTo>
                      <a:pt x="49492" y="62993"/>
                    </a:lnTo>
                    <a:lnTo>
                      <a:pt x="50197" y="62603"/>
                    </a:lnTo>
                    <a:lnTo>
                      <a:pt x="50884" y="62175"/>
                    </a:lnTo>
                    <a:lnTo>
                      <a:pt x="51571" y="61748"/>
                    </a:lnTo>
                    <a:lnTo>
                      <a:pt x="52259" y="61321"/>
                    </a:lnTo>
                    <a:lnTo>
                      <a:pt x="52909" y="60857"/>
                    </a:lnTo>
                    <a:lnTo>
                      <a:pt x="53577" y="60374"/>
                    </a:lnTo>
                    <a:lnTo>
                      <a:pt x="54209" y="59891"/>
                    </a:lnTo>
                    <a:lnTo>
                      <a:pt x="54840" y="59390"/>
                    </a:lnTo>
                    <a:lnTo>
                      <a:pt x="55453" y="58870"/>
                    </a:lnTo>
                    <a:lnTo>
                      <a:pt x="56047" y="58331"/>
                    </a:lnTo>
                    <a:lnTo>
                      <a:pt x="56641" y="57774"/>
                    </a:lnTo>
                    <a:lnTo>
                      <a:pt x="57217" y="57217"/>
                    </a:lnTo>
                    <a:lnTo>
                      <a:pt x="57774" y="56641"/>
                    </a:lnTo>
                    <a:lnTo>
                      <a:pt x="58331" y="56047"/>
                    </a:lnTo>
                    <a:lnTo>
                      <a:pt x="58870" y="55453"/>
                    </a:lnTo>
                    <a:lnTo>
                      <a:pt x="59390" y="54840"/>
                    </a:lnTo>
                    <a:lnTo>
                      <a:pt x="59891" y="54209"/>
                    </a:lnTo>
                    <a:lnTo>
                      <a:pt x="60374" y="53577"/>
                    </a:lnTo>
                    <a:lnTo>
                      <a:pt x="60857" y="52909"/>
                    </a:lnTo>
                    <a:lnTo>
                      <a:pt x="61321" y="52259"/>
                    </a:lnTo>
                    <a:lnTo>
                      <a:pt x="61767" y="51571"/>
                    </a:lnTo>
                    <a:lnTo>
                      <a:pt x="62194" y="50903"/>
                    </a:lnTo>
                    <a:lnTo>
                      <a:pt x="62603" y="50197"/>
                    </a:lnTo>
                    <a:lnTo>
                      <a:pt x="62993" y="49492"/>
                    </a:lnTo>
                    <a:lnTo>
                      <a:pt x="63383" y="48767"/>
                    </a:lnTo>
                    <a:lnTo>
                      <a:pt x="63735" y="48043"/>
                    </a:lnTo>
                    <a:lnTo>
                      <a:pt x="64088" y="47300"/>
                    </a:lnTo>
                    <a:lnTo>
                      <a:pt x="64404" y="46557"/>
                    </a:lnTo>
                    <a:lnTo>
                      <a:pt x="64720" y="45815"/>
                    </a:lnTo>
                    <a:lnTo>
                      <a:pt x="65017" y="45035"/>
                    </a:lnTo>
                    <a:lnTo>
                      <a:pt x="65277" y="44273"/>
                    </a:lnTo>
                    <a:lnTo>
                      <a:pt x="65537" y="43493"/>
                    </a:lnTo>
                    <a:lnTo>
                      <a:pt x="65778" y="42695"/>
                    </a:lnTo>
                    <a:lnTo>
                      <a:pt x="65982" y="41896"/>
                    </a:lnTo>
                    <a:lnTo>
                      <a:pt x="66187" y="41079"/>
                    </a:lnTo>
                    <a:lnTo>
                      <a:pt x="66372" y="40280"/>
                    </a:lnTo>
                    <a:lnTo>
                      <a:pt x="66521" y="39445"/>
                    </a:lnTo>
                    <a:lnTo>
                      <a:pt x="66670" y="38628"/>
                    </a:lnTo>
                    <a:lnTo>
                      <a:pt x="66781" y="37792"/>
                    </a:lnTo>
                    <a:lnTo>
                      <a:pt x="66874" y="36956"/>
                    </a:lnTo>
                    <a:lnTo>
                      <a:pt x="66948" y="36102"/>
                    </a:lnTo>
                    <a:lnTo>
                      <a:pt x="67004" y="35248"/>
                    </a:lnTo>
                    <a:lnTo>
                      <a:pt x="67041" y="34393"/>
                    </a:lnTo>
                    <a:lnTo>
                      <a:pt x="67041" y="33521"/>
                    </a:lnTo>
                    <a:lnTo>
                      <a:pt x="67041" y="32666"/>
                    </a:lnTo>
                    <a:lnTo>
                      <a:pt x="67004" y="31812"/>
                    </a:lnTo>
                    <a:lnTo>
                      <a:pt x="66948" y="30958"/>
                    </a:lnTo>
                    <a:lnTo>
                      <a:pt x="66874" y="30104"/>
                    </a:lnTo>
                    <a:lnTo>
                      <a:pt x="66781" y="29268"/>
                    </a:lnTo>
                    <a:lnTo>
                      <a:pt x="66670" y="28432"/>
                    </a:lnTo>
                    <a:lnTo>
                      <a:pt x="66521" y="27597"/>
                    </a:lnTo>
                    <a:lnTo>
                      <a:pt x="66372" y="26779"/>
                    </a:lnTo>
                    <a:lnTo>
                      <a:pt x="66187" y="25962"/>
                    </a:lnTo>
                    <a:lnTo>
                      <a:pt x="65982" y="25164"/>
                    </a:lnTo>
                    <a:lnTo>
                      <a:pt x="65778" y="24365"/>
                    </a:lnTo>
                    <a:lnTo>
                      <a:pt x="65537" y="23567"/>
                    </a:lnTo>
                    <a:lnTo>
                      <a:pt x="65277" y="22787"/>
                    </a:lnTo>
                    <a:lnTo>
                      <a:pt x="65017" y="22007"/>
                    </a:lnTo>
                    <a:lnTo>
                      <a:pt x="64720" y="21245"/>
                    </a:lnTo>
                    <a:lnTo>
                      <a:pt x="64404" y="20484"/>
                    </a:lnTo>
                    <a:lnTo>
                      <a:pt x="64088" y="19741"/>
                    </a:lnTo>
                    <a:lnTo>
                      <a:pt x="63735" y="18998"/>
                    </a:lnTo>
                    <a:lnTo>
                      <a:pt x="63383" y="18274"/>
                    </a:lnTo>
                    <a:lnTo>
                      <a:pt x="62993" y="17568"/>
                    </a:lnTo>
                    <a:lnTo>
                      <a:pt x="62603" y="16863"/>
                    </a:lnTo>
                    <a:lnTo>
                      <a:pt x="62194" y="16157"/>
                    </a:lnTo>
                    <a:lnTo>
                      <a:pt x="61767" y="15470"/>
                    </a:lnTo>
                    <a:lnTo>
                      <a:pt x="61321" y="14801"/>
                    </a:lnTo>
                    <a:lnTo>
                      <a:pt x="60857" y="14133"/>
                    </a:lnTo>
                    <a:lnTo>
                      <a:pt x="60374" y="13483"/>
                    </a:lnTo>
                    <a:lnTo>
                      <a:pt x="59891" y="12851"/>
                    </a:lnTo>
                    <a:lnTo>
                      <a:pt x="59390" y="12220"/>
                    </a:lnTo>
                    <a:lnTo>
                      <a:pt x="58870" y="11607"/>
                    </a:lnTo>
                    <a:lnTo>
                      <a:pt x="58331" y="10994"/>
                    </a:lnTo>
                    <a:lnTo>
                      <a:pt x="57774" y="10418"/>
                    </a:lnTo>
                    <a:lnTo>
                      <a:pt x="57217" y="9843"/>
                    </a:lnTo>
                    <a:lnTo>
                      <a:pt x="56641" y="9267"/>
                    </a:lnTo>
                    <a:lnTo>
                      <a:pt x="56047" y="8729"/>
                    </a:lnTo>
                    <a:lnTo>
                      <a:pt x="55453" y="8190"/>
                    </a:lnTo>
                    <a:lnTo>
                      <a:pt x="54840" y="7670"/>
                    </a:lnTo>
                    <a:lnTo>
                      <a:pt x="54209" y="7169"/>
                    </a:lnTo>
                    <a:lnTo>
                      <a:pt x="53577" y="6667"/>
                    </a:lnTo>
                    <a:lnTo>
                      <a:pt x="52909" y="6203"/>
                    </a:lnTo>
                    <a:lnTo>
                      <a:pt x="52259" y="5739"/>
                    </a:lnTo>
                    <a:lnTo>
                      <a:pt x="51571" y="5293"/>
                    </a:lnTo>
                    <a:lnTo>
                      <a:pt x="50884" y="4866"/>
                    </a:lnTo>
                    <a:lnTo>
                      <a:pt x="50197" y="4457"/>
                    </a:lnTo>
                    <a:lnTo>
                      <a:pt x="49492" y="4049"/>
                    </a:lnTo>
                    <a:lnTo>
                      <a:pt x="48767" y="3677"/>
                    </a:lnTo>
                    <a:lnTo>
                      <a:pt x="48043" y="3306"/>
                    </a:lnTo>
                    <a:lnTo>
                      <a:pt x="47300" y="2972"/>
                    </a:lnTo>
                    <a:lnTo>
                      <a:pt x="46557" y="2637"/>
                    </a:lnTo>
                    <a:lnTo>
                      <a:pt x="45796" y="2340"/>
                    </a:lnTo>
                    <a:lnTo>
                      <a:pt x="45035" y="2043"/>
                    </a:lnTo>
                    <a:lnTo>
                      <a:pt x="44255" y="1764"/>
                    </a:lnTo>
                    <a:lnTo>
                      <a:pt x="43475" y="1504"/>
                    </a:lnTo>
                    <a:lnTo>
                      <a:pt x="42695" y="1282"/>
                    </a:lnTo>
                    <a:lnTo>
                      <a:pt x="41896" y="1059"/>
                    </a:lnTo>
                    <a:lnTo>
                      <a:pt x="41079" y="854"/>
                    </a:lnTo>
                    <a:lnTo>
                      <a:pt x="40262" y="687"/>
                    </a:lnTo>
                    <a:lnTo>
                      <a:pt x="39445" y="520"/>
                    </a:lnTo>
                    <a:lnTo>
                      <a:pt x="38628" y="390"/>
                    </a:lnTo>
                    <a:lnTo>
                      <a:pt x="37792" y="279"/>
                    </a:lnTo>
                    <a:lnTo>
                      <a:pt x="36938" y="167"/>
                    </a:lnTo>
                    <a:lnTo>
                      <a:pt x="36102" y="93"/>
                    </a:lnTo>
                    <a:lnTo>
                      <a:pt x="35248" y="37"/>
                    </a:lnTo>
                    <a:lnTo>
                      <a:pt x="34393" y="19"/>
                    </a:lnTo>
                    <a:lnTo>
                      <a:pt x="33521" y="0"/>
                    </a:lnTo>
                    <a:close/>
                  </a:path>
                </a:pathLst>
              </a:custGeom>
              <a:solidFill>
                <a:srgbClr val="E3A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p:nvPr/>
            </p:nvSpPr>
            <p:spPr>
              <a:xfrm>
                <a:off x="3324946" y="1092964"/>
                <a:ext cx="338311" cy="359857"/>
              </a:xfrm>
              <a:custGeom>
                <a:avLst/>
                <a:gdLst/>
                <a:ahLst/>
                <a:cxnLst/>
                <a:rect l="l" t="t" r="r" b="b"/>
                <a:pathLst>
                  <a:path w="22453" h="23883" extrusionOk="0">
                    <a:moveTo>
                      <a:pt x="3844" y="1"/>
                    </a:moveTo>
                    <a:lnTo>
                      <a:pt x="3529" y="19"/>
                    </a:lnTo>
                    <a:lnTo>
                      <a:pt x="3194" y="93"/>
                    </a:lnTo>
                    <a:lnTo>
                      <a:pt x="2897" y="168"/>
                    </a:lnTo>
                    <a:lnTo>
                      <a:pt x="2619" y="279"/>
                    </a:lnTo>
                    <a:lnTo>
                      <a:pt x="2340" y="428"/>
                    </a:lnTo>
                    <a:lnTo>
                      <a:pt x="2080" y="576"/>
                    </a:lnTo>
                    <a:lnTo>
                      <a:pt x="1820" y="762"/>
                    </a:lnTo>
                    <a:lnTo>
                      <a:pt x="1579" y="948"/>
                    </a:lnTo>
                    <a:lnTo>
                      <a:pt x="1374" y="1171"/>
                    </a:lnTo>
                    <a:lnTo>
                      <a:pt x="1152" y="1393"/>
                    </a:lnTo>
                    <a:lnTo>
                      <a:pt x="966" y="1635"/>
                    </a:lnTo>
                    <a:lnTo>
                      <a:pt x="799" y="1895"/>
                    </a:lnTo>
                    <a:lnTo>
                      <a:pt x="632" y="2155"/>
                    </a:lnTo>
                    <a:lnTo>
                      <a:pt x="483" y="2433"/>
                    </a:lnTo>
                    <a:lnTo>
                      <a:pt x="372" y="2731"/>
                    </a:lnTo>
                    <a:lnTo>
                      <a:pt x="260" y="3009"/>
                    </a:lnTo>
                    <a:lnTo>
                      <a:pt x="167" y="3325"/>
                    </a:lnTo>
                    <a:lnTo>
                      <a:pt x="93" y="3622"/>
                    </a:lnTo>
                    <a:lnTo>
                      <a:pt x="37" y="3919"/>
                    </a:lnTo>
                    <a:lnTo>
                      <a:pt x="0" y="4235"/>
                    </a:lnTo>
                    <a:lnTo>
                      <a:pt x="0" y="4532"/>
                    </a:lnTo>
                    <a:lnTo>
                      <a:pt x="0" y="4848"/>
                    </a:lnTo>
                    <a:lnTo>
                      <a:pt x="37" y="5145"/>
                    </a:lnTo>
                    <a:lnTo>
                      <a:pt x="74" y="5442"/>
                    </a:lnTo>
                    <a:lnTo>
                      <a:pt x="149" y="5739"/>
                    </a:lnTo>
                    <a:lnTo>
                      <a:pt x="242" y="6018"/>
                    </a:lnTo>
                    <a:lnTo>
                      <a:pt x="372" y="6296"/>
                    </a:lnTo>
                    <a:lnTo>
                      <a:pt x="502" y="6556"/>
                    </a:lnTo>
                    <a:lnTo>
                      <a:pt x="669" y="6798"/>
                    </a:lnTo>
                    <a:lnTo>
                      <a:pt x="854" y="7039"/>
                    </a:lnTo>
                    <a:lnTo>
                      <a:pt x="1059" y="7262"/>
                    </a:lnTo>
                    <a:lnTo>
                      <a:pt x="1300" y="7466"/>
                    </a:lnTo>
                    <a:lnTo>
                      <a:pt x="1560" y="7670"/>
                    </a:lnTo>
                    <a:lnTo>
                      <a:pt x="1857" y="7838"/>
                    </a:lnTo>
                    <a:lnTo>
                      <a:pt x="2247" y="8023"/>
                    </a:lnTo>
                    <a:lnTo>
                      <a:pt x="2656" y="8209"/>
                    </a:lnTo>
                    <a:lnTo>
                      <a:pt x="2860" y="8302"/>
                    </a:lnTo>
                    <a:lnTo>
                      <a:pt x="3046" y="8413"/>
                    </a:lnTo>
                    <a:lnTo>
                      <a:pt x="3213" y="8543"/>
                    </a:lnTo>
                    <a:lnTo>
                      <a:pt x="3380" y="8710"/>
                    </a:lnTo>
                    <a:lnTo>
                      <a:pt x="3529" y="8896"/>
                    </a:lnTo>
                    <a:lnTo>
                      <a:pt x="3640" y="9119"/>
                    </a:lnTo>
                    <a:lnTo>
                      <a:pt x="3714" y="9342"/>
                    </a:lnTo>
                    <a:lnTo>
                      <a:pt x="3770" y="9565"/>
                    </a:lnTo>
                    <a:lnTo>
                      <a:pt x="3807" y="9825"/>
                    </a:lnTo>
                    <a:lnTo>
                      <a:pt x="3826" y="10066"/>
                    </a:lnTo>
                    <a:lnTo>
                      <a:pt x="3844" y="10586"/>
                    </a:lnTo>
                    <a:lnTo>
                      <a:pt x="3844" y="11125"/>
                    </a:lnTo>
                    <a:lnTo>
                      <a:pt x="3863" y="11385"/>
                    </a:lnTo>
                    <a:lnTo>
                      <a:pt x="3900" y="11626"/>
                    </a:lnTo>
                    <a:lnTo>
                      <a:pt x="3937" y="11886"/>
                    </a:lnTo>
                    <a:lnTo>
                      <a:pt x="4012" y="12109"/>
                    </a:lnTo>
                    <a:lnTo>
                      <a:pt x="4104" y="12350"/>
                    </a:lnTo>
                    <a:lnTo>
                      <a:pt x="4216" y="12555"/>
                    </a:lnTo>
                    <a:lnTo>
                      <a:pt x="4327" y="12685"/>
                    </a:lnTo>
                    <a:lnTo>
                      <a:pt x="4439" y="12796"/>
                    </a:lnTo>
                    <a:lnTo>
                      <a:pt x="4550" y="12907"/>
                    </a:lnTo>
                    <a:lnTo>
                      <a:pt x="4680" y="13000"/>
                    </a:lnTo>
                    <a:lnTo>
                      <a:pt x="4810" y="13074"/>
                    </a:lnTo>
                    <a:lnTo>
                      <a:pt x="4940" y="13149"/>
                    </a:lnTo>
                    <a:lnTo>
                      <a:pt x="5089" y="13204"/>
                    </a:lnTo>
                    <a:lnTo>
                      <a:pt x="5237" y="13242"/>
                    </a:lnTo>
                    <a:lnTo>
                      <a:pt x="5534" y="13316"/>
                    </a:lnTo>
                    <a:lnTo>
                      <a:pt x="5869" y="13334"/>
                    </a:lnTo>
                    <a:lnTo>
                      <a:pt x="6203" y="13353"/>
                    </a:lnTo>
                    <a:lnTo>
                      <a:pt x="6556" y="13353"/>
                    </a:lnTo>
                    <a:lnTo>
                      <a:pt x="7280" y="13334"/>
                    </a:lnTo>
                    <a:lnTo>
                      <a:pt x="7633" y="13316"/>
                    </a:lnTo>
                    <a:lnTo>
                      <a:pt x="8004" y="13334"/>
                    </a:lnTo>
                    <a:lnTo>
                      <a:pt x="8357" y="13353"/>
                    </a:lnTo>
                    <a:lnTo>
                      <a:pt x="8710" y="13390"/>
                    </a:lnTo>
                    <a:lnTo>
                      <a:pt x="9044" y="13464"/>
                    </a:lnTo>
                    <a:lnTo>
                      <a:pt x="9193" y="13520"/>
                    </a:lnTo>
                    <a:lnTo>
                      <a:pt x="9360" y="13576"/>
                    </a:lnTo>
                    <a:lnTo>
                      <a:pt x="9583" y="13687"/>
                    </a:lnTo>
                    <a:lnTo>
                      <a:pt x="9787" y="13817"/>
                    </a:lnTo>
                    <a:lnTo>
                      <a:pt x="9973" y="13966"/>
                    </a:lnTo>
                    <a:lnTo>
                      <a:pt x="10158" y="14133"/>
                    </a:lnTo>
                    <a:lnTo>
                      <a:pt x="10307" y="14319"/>
                    </a:lnTo>
                    <a:lnTo>
                      <a:pt x="10456" y="14523"/>
                    </a:lnTo>
                    <a:lnTo>
                      <a:pt x="10586" y="14727"/>
                    </a:lnTo>
                    <a:lnTo>
                      <a:pt x="10697" y="14950"/>
                    </a:lnTo>
                    <a:lnTo>
                      <a:pt x="10808" y="15192"/>
                    </a:lnTo>
                    <a:lnTo>
                      <a:pt x="10901" y="15433"/>
                    </a:lnTo>
                    <a:lnTo>
                      <a:pt x="10976" y="15674"/>
                    </a:lnTo>
                    <a:lnTo>
                      <a:pt x="11031" y="15916"/>
                    </a:lnTo>
                    <a:lnTo>
                      <a:pt x="11087" y="16176"/>
                    </a:lnTo>
                    <a:lnTo>
                      <a:pt x="11124" y="16436"/>
                    </a:lnTo>
                    <a:lnTo>
                      <a:pt x="11143" y="16696"/>
                    </a:lnTo>
                    <a:lnTo>
                      <a:pt x="11161" y="16937"/>
                    </a:lnTo>
                    <a:lnTo>
                      <a:pt x="11161" y="17439"/>
                    </a:lnTo>
                    <a:lnTo>
                      <a:pt x="11124" y="17940"/>
                    </a:lnTo>
                    <a:lnTo>
                      <a:pt x="11050" y="18961"/>
                    </a:lnTo>
                    <a:lnTo>
                      <a:pt x="11013" y="19463"/>
                    </a:lnTo>
                    <a:lnTo>
                      <a:pt x="10994" y="19964"/>
                    </a:lnTo>
                    <a:lnTo>
                      <a:pt x="11013" y="20466"/>
                    </a:lnTo>
                    <a:lnTo>
                      <a:pt x="11050" y="20967"/>
                    </a:lnTo>
                    <a:lnTo>
                      <a:pt x="11087" y="21209"/>
                    </a:lnTo>
                    <a:lnTo>
                      <a:pt x="11143" y="21469"/>
                    </a:lnTo>
                    <a:lnTo>
                      <a:pt x="11198" y="21710"/>
                    </a:lnTo>
                    <a:lnTo>
                      <a:pt x="11291" y="21951"/>
                    </a:lnTo>
                    <a:lnTo>
                      <a:pt x="11384" y="22193"/>
                    </a:lnTo>
                    <a:lnTo>
                      <a:pt x="11514" y="22434"/>
                    </a:lnTo>
                    <a:lnTo>
                      <a:pt x="11644" y="22638"/>
                    </a:lnTo>
                    <a:lnTo>
                      <a:pt x="11774" y="22861"/>
                    </a:lnTo>
                    <a:lnTo>
                      <a:pt x="11941" y="23047"/>
                    </a:lnTo>
                    <a:lnTo>
                      <a:pt x="12108" y="23233"/>
                    </a:lnTo>
                    <a:lnTo>
                      <a:pt x="12294" y="23400"/>
                    </a:lnTo>
                    <a:lnTo>
                      <a:pt x="12480" y="23530"/>
                    </a:lnTo>
                    <a:lnTo>
                      <a:pt x="12684" y="23660"/>
                    </a:lnTo>
                    <a:lnTo>
                      <a:pt x="12907" y="23753"/>
                    </a:lnTo>
                    <a:lnTo>
                      <a:pt x="13148" y="23827"/>
                    </a:lnTo>
                    <a:lnTo>
                      <a:pt x="13390" y="23883"/>
                    </a:lnTo>
                    <a:lnTo>
                      <a:pt x="13817" y="23883"/>
                    </a:lnTo>
                    <a:lnTo>
                      <a:pt x="14021" y="23864"/>
                    </a:lnTo>
                    <a:lnTo>
                      <a:pt x="14225" y="23808"/>
                    </a:lnTo>
                    <a:lnTo>
                      <a:pt x="14430" y="23734"/>
                    </a:lnTo>
                    <a:lnTo>
                      <a:pt x="14634" y="23660"/>
                    </a:lnTo>
                    <a:lnTo>
                      <a:pt x="14820" y="23548"/>
                    </a:lnTo>
                    <a:lnTo>
                      <a:pt x="14987" y="23437"/>
                    </a:lnTo>
                    <a:lnTo>
                      <a:pt x="15173" y="23307"/>
                    </a:lnTo>
                    <a:lnTo>
                      <a:pt x="15340" y="23158"/>
                    </a:lnTo>
                    <a:lnTo>
                      <a:pt x="15488" y="23010"/>
                    </a:lnTo>
                    <a:lnTo>
                      <a:pt x="15637" y="22843"/>
                    </a:lnTo>
                    <a:lnTo>
                      <a:pt x="15767" y="22676"/>
                    </a:lnTo>
                    <a:lnTo>
                      <a:pt x="15897" y="22490"/>
                    </a:lnTo>
                    <a:lnTo>
                      <a:pt x="15990" y="22304"/>
                    </a:lnTo>
                    <a:lnTo>
                      <a:pt x="16101" y="22100"/>
                    </a:lnTo>
                    <a:lnTo>
                      <a:pt x="16175" y="21896"/>
                    </a:lnTo>
                    <a:lnTo>
                      <a:pt x="16250" y="21691"/>
                    </a:lnTo>
                    <a:lnTo>
                      <a:pt x="16361" y="21283"/>
                    </a:lnTo>
                    <a:lnTo>
                      <a:pt x="16435" y="20856"/>
                    </a:lnTo>
                    <a:lnTo>
                      <a:pt x="16473" y="20429"/>
                    </a:lnTo>
                    <a:lnTo>
                      <a:pt x="16491" y="20001"/>
                    </a:lnTo>
                    <a:lnTo>
                      <a:pt x="16473" y="19556"/>
                    </a:lnTo>
                    <a:lnTo>
                      <a:pt x="16454" y="19129"/>
                    </a:lnTo>
                    <a:lnTo>
                      <a:pt x="16417" y="18683"/>
                    </a:lnTo>
                    <a:lnTo>
                      <a:pt x="16361" y="18144"/>
                    </a:lnTo>
                    <a:lnTo>
                      <a:pt x="16324" y="17587"/>
                    </a:lnTo>
                    <a:lnTo>
                      <a:pt x="16324" y="17012"/>
                    </a:lnTo>
                    <a:lnTo>
                      <a:pt x="16343" y="16733"/>
                    </a:lnTo>
                    <a:lnTo>
                      <a:pt x="16361" y="16473"/>
                    </a:lnTo>
                    <a:lnTo>
                      <a:pt x="16417" y="16194"/>
                    </a:lnTo>
                    <a:lnTo>
                      <a:pt x="16473" y="15953"/>
                    </a:lnTo>
                    <a:lnTo>
                      <a:pt x="16547" y="15693"/>
                    </a:lnTo>
                    <a:lnTo>
                      <a:pt x="16640" y="15470"/>
                    </a:lnTo>
                    <a:lnTo>
                      <a:pt x="16770" y="15247"/>
                    </a:lnTo>
                    <a:lnTo>
                      <a:pt x="16918" y="15024"/>
                    </a:lnTo>
                    <a:lnTo>
                      <a:pt x="17085" y="14839"/>
                    </a:lnTo>
                    <a:lnTo>
                      <a:pt x="17290" y="14672"/>
                    </a:lnTo>
                    <a:lnTo>
                      <a:pt x="17457" y="14560"/>
                    </a:lnTo>
                    <a:lnTo>
                      <a:pt x="17624" y="14449"/>
                    </a:lnTo>
                    <a:lnTo>
                      <a:pt x="17995" y="14282"/>
                    </a:lnTo>
                    <a:lnTo>
                      <a:pt x="18367" y="14096"/>
                    </a:lnTo>
                    <a:lnTo>
                      <a:pt x="18534" y="14003"/>
                    </a:lnTo>
                    <a:lnTo>
                      <a:pt x="18701" y="13873"/>
                    </a:lnTo>
                    <a:lnTo>
                      <a:pt x="18831" y="13762"/>
                    </a:lnTo>
                    <a:lnTo>
                      <a:pt x="18961" y="13632"/>
                    </a:lnTo>
                    <a:lnTo>
                      <a:pt x="19072" y="13502"/>
                    </a:lnTo>
                    <a:lnTo>
                      <a:pt x="19184" y="13353"/>
                    </a:lnTo>
                    <a:lnTo>
                      <a:pt x="19370" y="13056"/>
                    </a:lnTo>
                    <a:lnTo>
                      <a:pt x="19518" y="12722"/>
                    </a:lnTo>
                    <a:lnTo>
                      <a:pt x="19648" y="12387"/>
                    </a:lnTo>
                    <a:lnTo>
                      <a:pt x="19778" y="12035"/>
                    </a:lnTo>
                    <a:lnTo>
                      <a:pt x="19890" y="11682"/>
                    </a:lnTo>
                    <a:lnTo>
                      <a:pt x="20020" y="11347"/>
                    </a:lnTo>
                    <a:lnTo>
                      <a:pt x="20168" y="10995"/>
                    </a:lnTo>
                    <a:lnTo>
                      <a:pt x="20335" y="10642"/>
                    </a:lnTo>
                    <a:lnTo>
                      <a:pt x="20521" y="10307"/>
                    </a:lnTo>
                    <a:lnTo>
                      <a:pt x="20707" y="9973"/>
                    </a:lnTo>
                    <a:lnTo>
                      <a:pt x="21097" y="9305"/>
                    </a:lnTo>
                    <a:lnTo>
                      <a:pt x="21487" y="8636"/>
                    </a:lnTo>
                    <a:lnTo>
                      <a:pt x="21672" y="8302"/>
                    </a:lnTo>
                    <a:lnTo>
                      <a:pt x="21858" y="7949"/>
                    </a:lnTo>
                    <a:lnTo>
                      <a:pt x="22007" y="7615"/>
                    </a:lnTo>
                    <a:lnTo>
                      <a:pt x="22155" y="7262"/>
                    </a:lnTo>
                    <a:lnTo>
                      <a:pt x="22267" y="6909"/>
                    </a:lnTo>
                    <a:lnTo>
                      <a:pt x="22360" y="6556"/>
                    </a:lnTo>
                    <a:lnTo>
                      <a:pt x="22415" y="6185"/>
                    </a:lnTo>
                    <a:lnTo>
                      <a:pt x="22452" y="5813"/>
                    </a:lnTo>
                    <a:lnTo>
                      <a:pt x="22452" y="5479"/>
                    </a:lnTo>
                    <a:lnTo>
                      <a:pt x="22415" y="5145"/>
                    </a:lnTo>
                    <a:lnTo>
                      <a:pt x="22341" y="4829"/>
                    </a:lnTo>
                    <a:lnTo>
                      <a:pt x="22248" y="4495"/>
                    </a:lnTo>
                    <a:lnTo>
                      <a:pt x="22137" y="4198"/>
                    </a:lnTo>
                    <a:lnTo>
                      <a:pt x="21988" y="3900"/>
                    </a:lnTo>
                    <a:lnTo>
                      <a:pt x="21821" y="3603"/>
                    </a:lnTo>
                    <a:lnTo>
                      <a:pt x="21635" y="3325"/>
                    </a:lnTo>
                    <a:lnTo>
                      <a:pt x="21431" y="3046"/>
                    </a:lnTo>
                    <a:lnTo>
                      <a:pt x="21208" y="2805"/>
                    </a:lnTo>
                    <a:lnTo>
                      <a:pt x="20967" y="2563"/>
                    </a:lnTo>
                    <a:lnTo>
                      <a:pt x="20707" y="2341"/>
                    </a:lnTo>
                    <a:lnTo>
                      <a:pt x="20428" y="2136"/>
                    </a:lnTo>
                    <a:lnTo>
                      <a:pt x="20150" y="1951"/>
                    </a:lnTo>
                    <a:lnTo>
                      <a:pt x="19852" y="1802"/>
                    </a:lnTo>
                    <a:lnTo>
                      <a:pt x="19537" y="1653"/>
                    </a:lnTo>
                    <a:lnTo>
                      <a:pt x="19221" y="1523"/>
                    </a:lnTo>
                    <a:lnTo>
                      <a:pt x="18905" y="1431"/>
                    </a:lnTo>
                    <a:lnTo>
                      <a:pt x="18590" y="1338"/>
                    </a:lnTo>
                    <a:lnTo>
                      <a:pt x="18255" y="1282"/>
                    </a:lnTo>
                    <a:lnTo>
                      <a:pt x="17921" y="1226"/>
                    </a:lnTo>
                    <a:lnTo>
                      <a:pt x="17587" y="1208"/>
                    </a:lnTo>
                    <a:lnTo>
                      <a:pt x="17253" y="1189"/>
                    </a:lnTo>
                    <a:lnTo>
                      <a:pt x="16918" y="1189"/>
                    </a:lnTo>
                    <a:lnTo>
                      <a:pt x="16584" y="1208"/>
                    </a:lnTo>
                    <a:lnTo>
                      <a:pt x="16250" y="1226"/>
                    </a:lnTo>
                    <a:lnTo>
                      <a:pt x="15915" y="1282"/>
                    </a:lnTo>
                    <a:lnTo>
                      <a:pt x="15581" y="1338"/>
                    </a:lnTo>
                    <a:lnTo>
                      <a:pt x="15247" y="1412"/>
                    </a:lnTo>
                    <a:lnTo>
                      <a:pt x="14913" y="1486"/>
                    </a:lnTo>
                    <a:lnTo>
                      <a:pt x="14597" y="1579"/>
                    </a:lnTo>
                    <a:lnTo>
                      <a:pt x="14263" y="1691"/>
                    </a:lnTo>
                    <a:lnTo>
                      <a:pt x="13371" y="2006"/>
                    </a:lnTo>
                    <a:lnTo>
                      <a:pt x="12944" y="2118"/>
                    </a:lnTo>
                    <a:lnTo>
                      <a:pt x="12554" y="2229"/>
                    </a:lnTo>
                    <a:lnTo>
                      <a:pt x="12164" y="2303"/>
                    </a:lnTo>
                    <a:lnTo>
                      <a:pt x="11793" y="2359"/>
                    </a:lnTo>
                    <a:lnTo>
                      <a:pt x="11440" y="2396"/>
                    </a:lnTo>
                    <a:lnTo>
                      <a:pt x="11087" y="2415"/>
                    </a:lnTo>
                    <a:lnTo>
                      <a:pt x="10734" y="2396"/>
                    </a:lnTo>
                    <a:lnTo>
                      <a:pt x="10363" y="2359"/>
                    </a:lnTo>
                    <a:lnTo>
                      <a:pt x="10010" y="2285"/>
                    </a:lnTo>
                    <a:lnTo>
                      <a:pt x="9638" y="2192"/>
                    </a:lnTo>
                    <a:lnTo>
                      <a:pt x="9248" y="2062"/>
                    </a:lnTo>
                    <a:lnTo>
                      <a:pt x="8840" y="1913"/>
                    </a:lnTo>
                    <a:lnTo>
                      <a:pt x="8413" y="1728"/>
                    </a:lnTo>
                    <a:lnTo>
                      <a:pt x="7967" y="1505"/>
                    </a:lnTo>
                    <a:lnTo>
                      <a:pt x="6853" y="911"/>
                    </a:lnTo>
                    <a:lnTo>
                      <a:pt x="6277" y="613"/>
                    </a:lnTo>
                    <a:lnTo>
                      <a:pt x="5980" y="483"/>
                    </a:lnTo>
                    <a:lnTo>
                      <a:pt x="5683" y="353"/>
                    </a:lnTo>
                    <a:lnTo>
                      <a:pt x="5386" y="242"/>
                    </a:lnTo>
                    <a:lnTo>
                      <a:pt x="5089" y="149"/>
                    </a:lnTo>
                    <a:lnTo>
                      <a:pt x="4773" y="75"/>
                    </a:lnTo>
                    <a:lnTo>
                      <a:pt x="4476" y="19"/>
                    </a:lnTo>
                    <a:lnTo>
                      <a:pt x="4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p:nvPr/>
            </p:nvSpPr>
            <p:spPr>
              <a:xfrm>
                <a:off x="3341174" y="924238"/>
                <a:ext cx="90676" cy="90390"/>
              </a:xfrm>
              <a:custGeom>
                <a:avLst/>
                <a:gdLst/>
                <a:ahLst/>
                <a:cxnLst/>
                <a:rect l="l" t="t" r="r" b="b"/>
                <a:pathLst>
                  <a:path w="6018" h="5999" extrusionOk="0">
                    <a:moveTo>
                      <a:pt x="3009" y="0"/>
                    </a:moveTo>
                    <a:lnTo>
                      <a:pt x="2693" y="19"/>
                    </a:lnTo>
                    <a:lnTo>
                      <a:pt x="2396" y="56"/>
                    </a:lnTo>
                    <a:lnTo>
                      <a:pt x="2117" y="130"/>
                    </a:lnTo>
                    <a:lnTo>
                      <a:pt x="1839" y="242"/>
                    </a:lnTo>
                    <a:lnTo>
                      <a:pt x="1579" y="353"/>
                    </a:lnTo>
                    <a:lnTo>
                      <a:pt x="1337" y="502"/>
                    </a:lnTo>
                    <a:lnTo>
                      <a:pt x="1096" y="688"/>
                    </a:lnTo>
                    <a:lnTo>
                      <a:pt x="892" y="873"/>
                    </a:lnTo>
                    <a:lnTo>
                      <a:pt x="687" y="1096"/>
                    </a:lnTo>
                    <a:lnTo>
                      <a:pt x="520" y="1319"/>
                    </a:lnTo>
                    <a:lnTo>
                      <a:pt x="372" y="1560"/>
                    </a:lnTo>
                    <a:lnTo>
                      <a:pt x="242" y="1839"/>
                    </a:lnTo>
                    <a:lnTo>
                      <a:pt x="149" y="2099"/>
                    </a:lnTo>
                    <a:lnTo>
                      <a:pt x="75" y="2396"/>
                    </a:lnTo>
                    <a:lnTo>
                      <a:pt x="19" y="2693"/>
                    </a:lnTo>
                    <a:lnTo>
                      <a:pt x="0" y="2990"/>
                    </a:lnTo>
                    <a:lnTo>
                      <a:pt x="19" y="3306"/>
                    </a:lnTo>
                    <a:lnTo>
                      <a:pt x="75" y="3603"/>
                    </a:lnTo>
                    <a:lnTo>
                      <a:pt x="149" y="3882"/>
                    </a:lnTo>
                    <a:lnTo>
                      <a:pt x="242" y="4160"/>
                    </a:lnTo>
                    <a:lnTo>
                      <a:pt x="372" y="4420"/>
                    </a:lnTo>
                    <a:lnTo>
                      <a:pt x="520" y="4680"/>
                    </a:lnTo>
                    <a:lnTo>
                      <a:pt x="687" y="4903"/>
                    </a:lnTo>
                    <a:lnTo>
                      <a:pt x="892" y="5126"/>
                    </a:lnTo>
                    <a:lnTo>
                      <a:pt x="1096" y="5312"/>
                    </a:lnTo>
                    <a:lnTo>
                      <a:pt x="1337" y="5479"/>
                    </a:lnTo>
                    <a:lnTo>
                      <a:pt x="1579" y="5627"/>
                    </a:lnTo>
                    <a:lnTo>
                      <a:pt x="1839" y="5757"/>
                    </a:lnTo>
                    <a:lnTo>
                      <a:pt x="2117" y="5869"/>
                    </a:lnTo>
                    <a:lnTo>
                      <a:pt x="2396" y="5943"/>
                    </a:lnTo>
                    <a:lnTo>
                      <a:pt x="2693" y="5980"/>
                    </a:lnTo>
                    <a:lnTo>
                      <a:pt x="3009" y="5999"/>
                    </a:lnTo>
                    <a:lnTo>
                      <a:pt x="3306" y="5980"/>
                    </a:lnTo>
                    <a:lnTo>
                      <a:pt x="3603" y="5943"/>
                    </a:lnTo>
                    <a:lnTo>
                      <a:pt x="3900" y="5869"/>
                    </a:lnTo>
                    <a:lnTo>
                      <a:pt x="4179" y="5757"/>
                    </a:lnTo>
                    <a:lnTo>
                      <a:pt x="4439" y="5627"/>
                    </a:lnTo>
                    <a:lnTo>
                      <a:pt x="4680" y="5479"/>
                    </a:lnTo>
                    <a:lnTo>
                      <a:pt x="4922" y="5312"/>
                    </a:lnTo>
                    <a:lnTo>
                      <a:pt x="5126" y="5126"/>
                    </a:lnTo>
                    <a:lnTo>
                      <a:pt x="5330" y="4903"/>
                    </a:lnTo>
                    <a:lnTo>
                      <a:pt x="5497" y="4680"/>
                    </a:lnTo>
                    <a:lnTo>
                      <a:pt x="5646" y="4420"/>
                    </a:lnTo>
                    <a:lnTo>
                      <a:pt x="5776" y="4160"/>
                    </a:lnTo>
                    <a:lnTo>
                      <a:pt x="5869" y="3882"/>
                    </a:lnTo>
                    <a:lnTo>
                      <a:pt x="5943" y="3603"/>
                    </a:lnTo>
                    <a:lnTo>
                      <a:pt x="5999" y="3306"/>
                    </a:lnTo>
                    <a:lnTo>
                      <a:pt x="6017" y="2990"/>
                    </a:lnTo>
                    <a:lnTo>
                      <a:pt x="5999" y="2693"/>
                    </a:lnTo>
                    <a:lnTo>
                      <a:pt x="5943" y="2396"/>
                    </a:lnTo>
                    <a:lnTo>
                      <a:pt x="5869" y="2099"/>
                    </a:lnTo>
                    <a:lnTo>
                      <a:pt x="5776" y="1839"/>
                    </a:lnTo>
                    <a:lnTo>
                      <a:pt x="5646" y="1560"/>
                    </a:lnTo>
                    <a:lnTo>
                      <a:pt x="5497" y="1319"/>
                    </a:lnTo>
                    <a:lnTo>
                      <a:pt x="5330" y="1096"/>
                    </a:lnTo>
                    <a:lnTo>
                      <a:pt x="5126" y="873"/>
                    </a:lnTo>
                    <a:lnTo>
                      <a:pt x="4922" y="688"/>
                    </a:lnTo>
                    <a:lnTo>
                      <a:pt x="4680" y="502"/>
                    </a:lnTo>
                    <a:lnTo>
                      <a:pt x="4439" y="353"/>
                    </a:lnTo>
                    <a:lnTo>
                      <a:pt x="4179" y="242"/>
                    </a:lnTo>
                    <a:lnTo>
                      <a:pt x="3900" y="130"/>
                    </a:lnTo>
                    <a:lnTo>
                      <a:pt x="3603" y="56"/>
                    </a:lnTo>
                    <a:lnTo>
                      <a:pt x="3306" y="19"/>
                    </a:lnTo>
                    <a:lnTo>
                      <a:pt x="3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p:nvPr/>
            </p:nvSpPr>
            <p:spPr>
              <a:xfrm>
                <a:off x="3479403" y="979912"/>
                <a:ext cx="90390" cy="90405"/>
              </a:xfrm>
              <a:custGeom>
                <a:avLst/>
                <a:gdLst/>
                <a:ahLst/>
                <a:cxnLst/>
                <a:rect l="l" t="t" r="r" b="b"/>
                <a:pathLst>
                  <a:path w="5999" h="6000" extrusionOk="0">
                    <a:moveTo>
                      <a:pt x="2693" y="1"/>
                    </a:moveTo>
                    <a:lnTo>
                      <a:pt x="2396" y="57"/>
                    </a:lnTo>
                    <a:lnTo>
                      <a:pt x="2117" y="131"/>
                    </a:lnTo>
                    <a:lnTo>
                      <a:pt x="1839" y="224"/>
                    </a:lnTo>
                    <a:lnTo>
                      <a:pt x="1579" y="354"/>
                    </a:lnTo>
                    <a:lnTo>
                      <a:pt x="1319" y="502"/>
                    </a:lnTo>
                    <a:lnTo>
                      <a:pt x="1096" y="670"/>
                    </a:lnTo>
                    <a:lnTo>
                      <a:pt x="892" y="874"/>
                    </a:lnTo>
                    <a:lnTo>
                      <a:pt x="687" y="1078"/>
                    </a:lnTo>
                    <a:lnTo>
                      <a:pt x="520" y="1320"/>
                    </a:lnTo>
                    <a:lnTo>
                      <a:pt x="372" y="1561"/>
                    </a:lnTo>
                    <a:lnTo>
                      <a:pt x="242" y="1821"/>
                    </a:lnTo>
                    <a:lnTo>
                      <a:pt x="130" y="2099"/>
                    </a:lnTo>
                    <a:lnTo>
                      <a:pt x="75" y="2397"/>
                    </a:lnTo>
                    <a:lnTo>
                      <a:pt x="19" y="2694"/>
                    </a:lnTo>
                    <a:lnTo>
                      <a:pt x="0" y="2991"/>
                    </a:lnTo>
                    <a:lnTo>
                      <a:pt x="19" y="3307"/>
                    </a:lnTo>
                    <a:lnTo>
                      <a:pt x="75" y="3604"/>
                    </a:lnTo>
                    <a:lnTo>
                      <a:pt x="130" y="3882"/>
                    </a:lnTo>
                    <a:lnTo>
                      <a:pt x="242" y="4161"/>
                    </a:lnTo>
                    <a:lnTo>
                      <a:pt x="372" y="4421"/>
                    </a:lnTo>
                    <a:lnTo>
                      <a:pt x="520" y="4662"/>
                    </a:lnTo>
                    <a:lnTo>
                      <a:pt x="687" y="4904"/>
                    </a:lnTo>
                    <a:lnTo>
                      <a:pt x="892" y="5108"/>
                    </a:lnTo>
                    <a:lnTo>
                      <a:pt x="1096" y="5312"/>
                    </a:lnTo>
                    <a:lnTo>
                      <a:pt x="1319" y="5479"/>
                    </a:lnTo>
                    <a:lnTo>
                      <a:pt x="1579" y="5628"/>
                    </a:lnTo>
                    <a:lnTo>
                      <a:pt x="1839" y="5758"/>
                    </a:lnTo>
                    <a:lnTo>
                      <a:pt x="2117" y="5851"/>
                    </a:lnTo>
                    <a:lnTo>
                      <a:pt x="2396" y="5925"/>
                    </a:lnTo>
                    <a:lnTo>
                      <a:pt x="2693" y="5981"/>
                    </a:lnTo>
                    <a:lnTo>
                      <a:pt x="3009" y="5999"/>
                    </a:lnTo>
                    <a:lnTo>
                      <a:pt x="3306" y="5981"/>
                    </a:lnTo>
                    <a:lnTo>
                      <a:pt x="3603" y="5925"/>
                    </a:lnTo>
                    <a:lnTo>
                      <a:pt x="3900" y="5851"/>
                    </a:lnTo>
                    <a:lnTo>
                      <a:pt x="4179" y="5758"/>
                    </a:lnTo>
                    <a:lnTo>
                      <a:pt x="4439" y="5628"/>
                    </a:lnTo>
                    <a:lnTo>
                      <a:pt x="4680" y="5479"/>
                    </a:lnTo>
                    <a:lnTo>
                      <a:pt x="4922" y="5312"/>
                    </a:lnTo>
                    <a:lnTo>
                      <a:pt x="5126" y="5108"/>
                    </a:lnTo>
                    <a:lnTo>
                      <a:pt x="5312" y="4904"/>
                    </a:lnTo>
                    <a:lnTo>
                      <a:pt x="5497" y="4662"/>
                    </a:lnTo>
                    <a:lnTo>
                      <a:pt x="5646" y="4421"/>
                    </a:lnTo>
                    <a:lnTo>
                      <a:pt x="5776" y="4161"/>
                    </a:lnTo>
                    <a:lnTo>
                      <a:pt x="5869" y="3882"/>
                    </a:lnTo>
                    <a:lnTo>
                      <a:pt x="5943" y="3604"/>
                    </a:lnTo>
                    <a:lnTo>
                      <a:pt x="5999" y="3307"/>
                    </a:lnTo>
                    <a:lnTo>
                      <a:pt x="5999" y="2991"/>
                    </a:lnTo>
                    <a:lnTo>
                      <a:pt x="5999" y="2694"/>
                    </a:lnTo>
                    <a:lnTo>
                      <a:pt x="5943" y="2397"/>
                    </a:lnTo>
                    <a:lnTo>
                      <a:pt x="5869" y="2099"/>
                    </a:lnTo>
                    <a:lnTo>
                      <a:pt x="5776" y="1821"/>
                    </a:lnTo>
                    <a:lnTo>
                      <a:pt x="5646" y="1561"/>
                    </a:lnTo>
                    <a:lnTo>
                      <a:pt x="5497" y="1320"/>
                    </a:lnTo>
                    <a:lnTo>
                      <a:pt x="5312" y="1078"/>
                    </a:lnTo>
                    <a:lnTo>
                      <a:pt x="5126" y="874"/>
                    </a:lnTo>
                    <a:lnTo>
                      <a:pt x="4922" y="670"/>
                    </a:lnTo>
                    <a:lnTo>
                      <a:pt x="4680" y="502"/>
                    </a:lnTo>
                    <a:lnTo>
                      <a:pt x="4439" y="354"/>
                    </a:lnTo>
                    <a:lnTo>
                      <a:pt x="4179" y="224"/>
                    </a:lnTo>
                    <a:lnTo>
                      <a:pt x="3900" y="131"/>
                    </a:lnTo>
                    <a:lnTo>
                      <a:pt x="3603" y="57"/>
                    </a:lnTo>
                    <a:lnTo>
                      <a:pt x="3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a:off x="3782727" y="981600"/>
                <a:ext cx="90390" cy="90390"/>
              </a:xfrm>
              <a:custGeom>
                <a:avLst/>
                <a:gdLst/>
                <a:ahLst/>
                <a:cxnLst/>
                <a:rect l="l" t="t" r="r" b="b"/>
                <a:pathLst>
                  <a:path w="5999" h="5999" extrusionOk="0">
                    <a:moveTo>
                      <a:pt x="2990" y="0"/>
                    </a:moveTo>
                    <a:lnTo>
                      <a:pt x="2693" y="19"/>
                    </a:lnTo>
                    <a:lnTo>
                      <a:pt x="2396" y="56"/>
                    </a:lnTo>
                    <a:lnTo>
                      <a:pt x="2099" y="130"/>
                    </a:lnTo>
                    <a:lnTo>
                      <a:pt x="1820" y="223"/>
                    </a:lnTo>
                    <a:lnTo>
                      <a:pt x="1560" y="353"/>
                    </a:lnTo>
                    <a:lnTo>
                      <a:pt x="1319" y="502"/>
                    </a:lnTo>
                    <a:lnTo>
                      <a:pt x="1077" y="688"/>
                    </a:lnTo>
                    <a:lnTo>
                      <a:pt x="873" y="873"/>
                    </a:lnTo>
                    <a:lnTo>
                      <a:pt x="669" y="1096"/>
                    </a:lnTo>
                    <a:lnTo>
                      <a:pt x="502" y="1319"/>
                    </a:lnTo>
                    <a:lnTo>
                      <a:pt x="353" y="1560"/>
                    </a:lnTo>
                    <a:lnTo>
                      <a:pt x="223" y="1820"/>
                    </a:lnTo>
                    <a:lnTo>
                      <a:pt x="130" y="2099"/>
                    </a:lnTo>
                    <a:lnTo>
                      <a:pt x="56" y="2396"/>
                    </a:lnTo>
                    <a:lnTo>
                      <a:pt x="0" y="2693"/>
                    </a:lnTo>
                    <a:lnTo>
                      <a:pt x="0" y="2990"/>
                    </a:lnTo>
                    <a:lnTo>
                      <a:pt x="0" y="3306"/>
                    </a:lnTo>
                    <a:lnTo>
                      <a:pt x="56" y="3603"/>
                    </a:lnTo>
                    <a:lnTo>
                      <a:pt x="130" y="3882"/>
                    </a:lnTo>
                    <a:lnTo>
                      <a:pt x="223" y="4160"/>
                    </a:lnTo>
                    <a:lnTo>
                      <a:pt x="353" y="4420"/>
                    </a:lnTo>
                    <a:lnTo>
                      <a:pt x="502" y="4680"/>
                    </a:lnTo>
                    <a:lnTo>
                      <a:pt x="669" y="4903"/>
                    </a:lnTo>
                    <a:lnTo>
                      <a:pt x="873" y="5126"/>
                    </a:lnTo>
                    <a:lnTo>
                      <a:pt x="1077" y="5312"/>
                    </a:lnTo>
                    <a:lnTo>
                      <a:pt x="1319" y="5479"/>
                    </a:lnTo>
                    <a:lnTo>
                      <a:pt x="1560" y="5627"/>
                    </a:lnTo>
                    <a:lnTo>
                      <a:pt x="1820" y="5757"/>
                    </a:lnTo>
                    <a:lnTo>
                      <a:pt x="2099" y="5869"/>
                    </a:lnTo>
                    <a:lnTo>
                      <a:pt x="2396" y="5943"/>
                    </a:lnTo>
                    <a:lnTo>
                      <a:pt x="2693" y="5980"/>
                    </a:lnTo>
                    <a:lnTo>
                      <a:pt x="2990" y="5999"/>
                    </a:lnTo>
                    <a:lnTo>
                      <a:pt x="3306" y="5980"/>
                    </a:lnTo>
                    <a:lnTo>
                      <a:pt x="3603" y="5943"/>
                    </a:lnTo>
                    <a:lnTo>
                      <a:pt x="3881" y="5869"/>
                    </a:lnTo>
                    <a:lnTo>
                      <a:pt x="4160" y="5757"/>
                    </a:lnTo>
                    <a:lnTo>
                      <a:pt x="4420" y="5627"/>
                    </a:lnTo>
                    <a:lnTo>
                      <a:pt x="4661" y="5479"/>
                    </a:lnTo>
                    <a:lnTo>
                      <a:pt x="4903" y="5312"/>
                    </a:lnTo>
                    <a:lnTo>
                      <a:pt x="5107" y="5126"/>
                    </a:lnTo>
                    <a:lnTo>
                      <a:pt x="5311" y="4903"/>
                    </a:lnTo>
                    <a:lnTo>
                      <a:pt x="5479" y="4680"/>
                    </a:lnTo>
                    <a:lnTo>
                      <a:pt x="5627" y="4420"/>
                    </a:lnTo>
                    <a:lnTo>
                      <a:pt x="5757" y="4160"/>
                    </a:lnTo>
                    <a:lnTo>
                      <a:pt x="5850" y="3882"/>
                    </a:lnTo>
                    <a:lnTo>
                      <a:pt x="5924" y="3603"/>
                    </a:lnTo>
                    <a:lnTo>
                      <a:pt x="5980" y="3306"/>
                    </a:lnTo>
                    <a:lnTo>
                      <a:pt x="5999" y="2990"/>
                    </a:lnTo>
                    <a:lnTo>
                      <a:pt x="5980" y="2693"/>
                    </a:lnTo>
                    <a:lnTo>
                      <a:pt x="5924" y="2396"/>
                    </a:lnTo>
                    <a:lnTo>
                      <a:pt x="5850" y="2099"/>
                    </a:lnTo>
                    <a:lnTo>
                      <a:pt x="5757" y="1820"/>
                    </a:lnTo>
                    <a:lnTo>
                      <a:pt x="5627" y="1560"/>
                    </a:lnTo>
                    <a:lnTo>
                      <a:pt x="5479" y="1319"/>
                    </a:lnTo>
                    <a:lnTo>
                      <a:pt x="5311" y="1096"/>
                    </a:lnTo>
                    <a:lnTo>
                      <a:pt x="5107" y="873"/>
                    </a:lnTo>
                    <a:lnTo>
                      <a:pt x="4903" y="688"/>
                    </a:lnTo>
                    <a:lnTo>
                      <a:pt x="4661" y="502"/>
                    </a:lnTo>
                    <a:lnTo>
                      <a:pt x="4420" y="353"/>
                    </a:lnTo>
                    <a:lnTo>
                      <a:pt x="4160" y="223"/>
                    </a:lnTo>
                    <a:lnTo>
                      <a:pt x="3881" y="130"/>
                    </a:lnTo>
                    <a:lnTo>
                      <a:pt x="3603" y="56"/>
                    </a:lnTo>
                    <a:lnTo>
                      <a:pt x="3306" y="19"/>
                    </a:lnTo>
                    <a:lnTo>
                      <a:pt x="2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3827779" y="1376142"/>
                <a:ext cx="90390" cy="90676"/>
              </a:xfrm>
              <a:custGeom>
                <a:avLst/>
                <a:gdLst/>
                <a:ahLst/>
                <a:cxnLst/>
                <a:rect l="l" t="t" r="r" b="b"/>
                <a:pathLst>
                  <a:path w="5999" h="6018" extrusionOk="0">
                    <a:moveTo>
                      <a:pt x="3009" y="0"/>
                    </a:moveTo>
                    <a:lnTo>
                      <a:pt x="2693" y="19"/>
                    </a:lnTo>
                    <a:lnTo>
                      <a:pt x="2396" y="75"/>
                    </a:lnTo>
                    <a:lnTo>
                      <a:pt x="2117" y="149"/>
                    </a:lnTo>
                    <a:lnTo>
                      <a:pt x="1839" y="242"/>
                    </a:lnTo>
                    <a:lnTo>
                      <a:pt x="1579" y="372"/>
                    </a:lnTo>
                    <a:lnTo>
                      <a:pt x="1319" y="520"/>
                    </a:lnTo>
                    <a:lnTo>
                      <a:pt x="1096" y="687"/>
                    </a:lnTo>
                    <a:lnTo>
                      <a:pt x="873" y="892"/>
                    </a:lnTo>
                    <a:lnTo>
                      <a:pt x="687" y="1096"/>
                    </a:lnTo>
                    <a:lnTo>
                      <a:pt x="520" y="1337"/>
                    </a:lnTo>
                    <a:lnTo>
                      <a:pt x="371" y="1579"/>
                    </a:lnTo>
                    <a:lnTo>
                      <a:pt x="241" y="1839"/>
                    </a:lnTo>
                    <a:lnTo>
                      <a:pt x="130" y="2117"/>
                    </a:lnTo>
                    <a:lnTo>
                      <a:pt x="56" y="2396"/>
                    </a:lnTo>
                    <a:lnTo>
                      <a:pt x="19" y="2693"/>
                    </a:lnTo>
                    <a:lnTo>
                      <a:pt x="0" y="3009"/>
                    </a:lnTo>
                    <a:lnTo>
                      <a:pt x="19" y="3324"/>
                    </a:lnTo>
                    <a:lnTo>
                      <a:pt x="56" y="3622"/>
                    </a:lnTo>
                    <a:lnTo>
                      <a:pt x="130" y="3900"/>
                    </a:lnTo>
                    <a:lnTo>
                      <a:pt x="241" y="4179"/>
                    </a:lnTo>
                    <a:lnTo>
                      <a:pt x="371" y="4439"/>
                    </a:lnTo>
                    <a:lnTo>
                      <a:pt x="520" y="4680"/>
                    </a:lnTo>
                    <a:lnTo>
                      <a:pt x="687" y="4922"/>
                    </a:lnTo>
                    <a:lnTo>
                      <a:pt x="873" y="5126"/>
                    </a:lnTo>
                    <a:lnTo>
                      <a:pt x="1096" y="5330"/>
                    </a:lnTo>
                    <a:lnTo>
                      <a:pt x="1319" y="5497"/>
                    </a:lnTo>
                    <a:lnTo>
                      <a:pt x="1579" y="5646"/>
                    </a:lnTo>
                    <a:lnTo>
                      <a:pt x="1839" y="5776"/>
                    </a:lnTo>
                    <a:lnTo>
                      <a:pt x="2117" y="5869"/>
                    </a:lnTo>
                    <a:lnTo>
                      <a:pt x="2396" y="5943"/>
                    </a:lnTo>
                    <a:lnTo>
                      <a:pt x="2693" y="5999"/>
                    </a:lnTo>
                    <a:lnTo>
                      <a:pt x="3009" y="6017"/>
                    </a:lnTo>
                    <a:lnTo>
                      <a:pt x="3306" y="5999"/>
                    </a:lnTo>
                    <a:lnTo>
                      <a:pt x="3603" y="5943"/>
                    </a:lnTo>
                    <a:lnTo>
                      <a:pt x="3900" y="5869"/>
                    </a:lnTo>
                    <a:lnTo>
                      <a:pt x="4179" y="5776"/>
                    </a:lnTo>
                    <a:lnTo>
                      <a:pt x="4438" y="5646"/>
                    </a:lnTo>
                    <a:lnTo>
                      <a:pt x="4680" y="5497"/>
                    </a:lnTo>
                    <a:lnTo>
                      <a:pt x="4903" y="5330"/>
                    </a:lnTo>
                    <a:lnTo>
                      <a:pt x="5126" y="5126"/>
                    </a:lnTo>
                    <a:lnTo>
                      <a:pt x="5311" y="4922"/>
                    </a:lnTo>
                    <a:lnTo>
                      <a:pt x="5497" y="4680"/>
                    </a:lnTo>
                    <a:lnTo>
                      <a:pt x="5646" y="4439"/>
                    </a:lnTo>
                    <a:lnTo>
                      <a:pt x="5776" y="4179"/>
                    </a:lnTo>
                    <a:lnTo>
                      <a:pt x="5868" y="3900"/>
                    </a:lnTo>
                    <a:lnTo>
                      <a:pt x="5943" y="3622"/>
                    </a:lnTo>
                    <a:lnTo>
                      <a:pt x="5980" y="3324"/>
                    </a:lnTo>
                    <a:lnTo>
                      <a:pt x="5998" y="3009"/>
                    </a:lnTo>
                    <a:lnTo>
                      <a:pt x="5980" y="2693"/>
                    </a:lnTo>
                    <a:lnTo>
                      <a:pt x="5943" y="2396"/>
                    </a:lnTo>
                    <a:lnTo>
                      <a:pt x="5868" y="2117"/>
                    </a:lnTo>
                    <a:lnTo>
                      <a:pt x="5776" y="1839"/>
                    </a:lnTo>
                    <a:lnTo>
                      <a:pt x="5646" y="1579"/>
                    </a:lnTo>
                    <a:lnTo>
                      <a:pt x="5497" y="1337"/>
                    </a:lnTo>
                    <a:lnTo>
                      <a:pt x="5311" y="1096"/>
                    </a:lnTo>
                    <a:lnTo>
                      <a:pt x="5126" y="892"/>
                    </a:lnTo>
                    <a:lnTo>
                      <a:pt x="4903" y="687"/>
                    </a:lnTo>
                    <a:lnTo>
                      <a:pt x="4680" y="520"/>
                    </a:lnTo>
                    <a:lnTo>
                      <a:pt x="4438" y="372"/>
                    </a:lnTo>
                    <a:lnTo>
                      <a:pt x="4179" y="242"/>
                    </a:lnTo>
                    <a:lnTo>
                      <a:pt x="3900" y="149"/>
                    </a:lnTo>
                    <a:lnTo>
                      <a:pt x="3603" y="75"/>
                    </a:lnTo>
                    <a:lnTo>
                      <a:pt x="3306" y="19"/>
                    </a:lnTo>
                    <a:lnTo>
                      <a:pt x="3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3629943" y="1524165"/>
                <a:ext cx="90390" cy="90390"/>
              </a:xfrm>
              <a:custGeom>
                <a:avLst/>
                <a:gdLst/>
                <a:ahLst/>
                <a:cxnLst/>
                <a:rect l="l" t="t" r="r" b="b"/>
                <a:pathLst>
                  <a:path w="5999" h="5999" extrusionOk="0">
                    <a:moveTo>
                      <a:pt x="3009" y="0"/>
                    </a:moveTo>
                    <a:lnTo>
                      <a:pt x="2693" y="19"/>
                    </a:lnTo>
                    <a:lnTo>
                      <a:pt x="2396" y="56"/>
                    </a:lnTo>
                    <a:lnTo>
                      <a:pt x="2118" y="130"/>
                    </a:lnTo>
                    <a:lnTo>
                      <a:pt x="1839" y="242"/>
                    </a:lnTo>
                    <a:lnTo>
                      <a:pt x="1579" y="372"/>
                    </a:lnTo>
                    <a:lnTo>
                      <a:pt x="1338" y="520"/>
                    </a:lnTo>
                    <a:lnTo>
                      <a:pt x="1096" y="687"/>
                    </a:lnTo>
                    <a:lnTo>
                      <a:pt x="892" y="892"/>
                    </a:lnTo>
                    <a:lnTo>
                      <a:pt x="688" y="1096"/>
                    </a:lnTo>
                    <a:lnTo>
                      <a:pt x="520" y="1319"/>
                    </a:lnTo>
                    <a:lnTo>
                      <a:pt x="372" y="1579"/>
                    </a:lnTo>
                    <a:lnTo>
                      <a:pt x="242" y="1839"/>
                    </a:lnTo>
                    <a:lnTo>
                      <a:pt x="149" y="2117"/>
                    </a:lnTo>
                    <a:lnTo>
                      <a:pt x="75" y="2396"/>
                    </a:lnTo>
                    <a:lnTo>
                      <a:pt x="19" y="2693"/>
                    </a:lnTo>
                    <a:lnTo>
                      <a:pt x="0" y="3009"/>
                    </a:lnTo>
                    <a:lnTo>
                      <a:pt x="19" y="3306"/>
                    </a:lnTo>
                    <a:lnTo>
                      <a:pt x="75" y="3603"/>
                    </a:lnTo>
                    <a:lnTo>
                      <a:pt x="149" y="3900"/>
                    </a:lnTo>
                    <a:lnTo>
                      <a:pt x="242" y="4179"/>
                    </a:lnTo>
                    <a:lnTo>
                      <a:pt x="372" y="4439"/>
                    </a:lnTo>
                    <a:lnTo>
                      <a:pt x="520" y="4680"/>
                    </a:lnTo>
                    <a:lnTo>
                      <a:pt x="688" y="4922"/>
                    </a:lnTo>
                    <a:lnTo>
                      <a:pt x="892" y="5126"/>
                    </a:lnTo>
                    <a:lnTo>
                      <a:pt x="1096" y="5312"/>
                    </a:lnTo>
                    <a:lnTo>
                      <a:pt x="1338" y="5497"/>
                    </a:lnTo>
                    <a:lnTo>
                      <a:pt x="1579" y="5646"/>
                    </a:lnTo>
                    <a:lnTo>
                      <a:pt x="1839" y="5776"/>
                    </a:lnTo>
                    <a:lnTo>
                      <a:pt x="2118" y="5869"/>
                    </a:lnTo>
                    <a:lnTo>
                      <a:pt x="2396" y="5943"/>
                    </a:lnTo>
                    <a:lnTo>
                      <a:pt x="2693" y="5999"/>
                    </a:lnTo>
                    <a:lnTo>
                      <a:pt x="3306" y="5999"/>
                    </a:lnTo>
                    <a:lnTo>
                      <a:pt x="3603" y="5943"/>
                    </a:lnTo>
                    <a:lnTo>
                      <a:pt x="3900" y="5869"/>
                    </a:lnTo>
                    <a:lnTo>
                      <a:pt x="4179" y="5776"/>
                    </a:lnTo>
                    <a:lnTo>
                      <a:pt x="4439" y="5646"/>
                    </a:lnTo>
                    <a:lnTo>
                      <a:pt x="4680" y="5497"/>
                    </a:lnTo>
                    <a:lnTo>
                      <a:pt x="4922" y="5312"/>
                    </a:lnTo>
                    <a:lnTo>
                      <a:pt x="5126" y="5126"/>
                    </a:lnTo>
                    <a:lnTo>
                      <a:pt x="5330" y="4922"/>
                    </a:lnTo>
                    <a:lnTo>
                      <a:pt x="5497" y="4680"/>
                    </a:lnTo>
                    <a:lnTo>
                      <a:pt x="5646" y="4439"/>
                    </a:lnTo>
                    <a:lnTo>
                      <a:pt x="5776" y="4179"/>
                    </a:lnTo>
                    <a:lnTo>
                      <a:pt x="5869" y="3900"/>
                    </a:lnTo>
                    <a:lnTo>
                      <a:pt x="5943" y="3603"/>
                    </a:lnTo>
                    <a:lnTo>
                      <a:pt x="5999" y="3306"/>
                    </a:lnTo>
                    <a:lnTo>
                      <a:pt x="5999" y="3009"/>
                    </a:lnTo>
                    <a:lnTo>
                      <a:pt x="5999" y="2693"/>
                    </a:lnTo>
                    <a:lnTo>
                      <a:pt x="5943" y="2396"/>
                    </a:lnTo>
                    <a:lnTo>
                      <a:pt x="5869" y="2117"/>
                    </a:lnTo>
                    <a:lnTo>
                      <a:pt x="5776" y="1839"/>
                    </a:lnTo>
                    <a:lnTo>
                      <a:pt x="5646" y="1579"/>
                    </a:lnTo>
                    <a:lnTo>
                      <a:pt x="5497" y="1319"/>
                    </a:lnTo>
                    <a:lnTo>
                      <a:pt x="5330" y="1096"/>
                    </a:lnTo>
                    <a:lnTo>
                      <a:pt x="5126" y="892"/>
                    </a:lnTo>
                    <a:lnTo>
                      <a:pt x="4922" y="687"/>
                    </a:lnTo>
                    <a:lnTo>
                      <a:pt x="4680" y="520"/>
                    </a:lnTo>
                    <a:lnTo>
                      <a:pt x="4439" y="372"/>
                    </a:lnTo>
                    <a:lnTo>
                      <a:pt x="4179" y="242"/>
                    </a:lnTo>
                    <a:lnTo>
                      <a:pt x="3900" y="130"/>
                    </a:lnTo>
                    <a:lnTo>
                      <a:pt x="3603" y="56"/>
                    </a:lnTo>
                    <a:lnTo>
                      <a:pt x="3306" y="19"/>
                    </a:lnTo>
                    <a:lnTo>
                      <a:pt x="3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3658209" y="1369980"/>
                <a:ext cx="90390" cy="90405"/>
              </a:xfrm>
              <a:custGeom>
                <a:avLst/>
                <a:gdLst/>
                <a:ahLst/>
                <a:cxnLst/>
                <a:rect l="l" t="t" r="r" b="b"/>
                <a:pathLst>
                  <a:path w="5999" h="6000" extrusionOk="0">
                    <a:moveTo>
                      <a:pt x="2693" y="1"/>
                    </a:moveTo>
                    <a:lnTo>
                      <a:pt x="2396" y="56"/>
                    </a:lnTo>
                    <a:lnTo>
                      <a:pt x="2117" y="131"/>
                    </a:lnTo>
                    <a:lnTo>
                      <a:pt x="1839" y="224"/>
                    </a:lnTo>
                    <a:lnTo>
                      <a:pt x="1579" y="354"/>
                    </a:lnTo>
                    <a:lnTo>
                      <a:pt x="1319" y="502"/>
                    </a:lnTo>
                    <a:lnTo>
                      <a:pt x="1096" y="669"/>
                    </a:lnTo>
                    <a:lnTo>
                      <a:pt x="892" y="874"/>
                    </a:lnTo>
                    <a:lnTo>
                      <a:pt x="687" y="1078"/>
                    </a:lnTo>
                    <a:lnTo>
                      <a:pt x="520" y="1319"/>
                    </a:lnTo>
                    <a:lnTo>
                      <a:pt x="372" y="1561"/>
                    </a:lnTo>
                    <a:lnTo>
                      <a:pt x="242" y="1821"/>
                    </a:lnTo>
                    <a:lnTo>
                      <a:pt x="149" y="2099"/>
                    </a:lnTo>
                    <a:lnTo>
                      <a:pt x="74" y="2396"/>
                    </a:lnTo>
                    <a:lnTo>
                      <a:pt x="19" y="2694"/>
                    </a:lnTo>
                    <a:lnTo>
                      <a:pt x="0" y="2991"/>
                    </a:lnTo>
                    <a:lnTo>
                      <a:pt x="19" y="3306"/>
                    </a:lnTo>
                    <a:lnTo>
                      <a:pt x="74" y="3604"/>
                    </a:lnTo>
                    <a:lnTo>
                      <a:pt x="149" y="3882"/>
                    </a:lnTo>
                    <a:lnTo>
                      <a:pt x="242" y="4161"/>
                    </a:lnTo>
                    <a:lnTo>
                      <a:pt x="372" y="4421"/>
                    </a:lnTo>
                    <a:lnTo>
                      <a:pt x="520" y="4662"/>
                    </a:lnTo>
                    <a:lnTo>
                      <a:pt x="687" y="4903"/>
                    </a:lnTo>
                    <a:lnTo>
                      <a:pt x="892" y="5108"/>
                    </a:lnTo>
                    <a:lnTo>
                      <a:pt x="1096" y="5312"/>
                    </a:lnTo>
                    <a:lnTo>
                      <a:pt x="1319" y="5479"/>
                    </a:lnTo>
                    <a:lnTo>
                      <a:pt x="1579" y="5628"/>
                    </a:lnTo>
                    <a:lnTo>
                      <a:pt x="1839" y="5758"/>
                    </a:lnTo>
                    <a:lnTo>
                      <a:pt x="2117" y="5851"/>
                    </a:lnTo>
                    <a:lnTo>
                      <a:pt x="2396" y="5925"/>
                    </a:lnTo>
                    <a:lnTo>
                      <a:pt x="2693" y="5981"/>
                    </a:lnTo>
                    <a:lnTo>
                      <a:pt x="3009" y="5999"/>
                    </a:lnTo>
                    <a:lnTo>
                      <a:pt x="3306" y="5981"/>
                    </a:lnTo>
                    <a:lnTo>
                      <a:pt x="3603" y="5925"/>
                    </a:lnTo>
                    <a:lnTo>
                      <a:pt x="3900" y="5851"/>
                    </a:lnTo>
                    <a:lnTo>
                      <a:pt x="4179" y="5758"/>
                    </a:lnTo>
                    <a:lnTo>
                      <a:pt x="4439" y="5628"/>
                    </a:lnTo>
                    <a:lnTo>
                      <a:pt x="4680" y="5479"/>
                    </a:lnTo>
                    <a:lnTo>
                      <a:pt x="4921" y="5312"/>
                    </a:lnTo>
                    <a:lnTo>
                      <a:pt x="5126" y="5108"/>
                    </a:lnTo>
                    <a:lnTo>
                      <a:pt x="5330" y="4903"/>
                    </a:lnTo>
                    <a:lnTo>
                      <a:pt x="5497" y="4662"/>
                    </a:lnTo>
                    <a:lnTo>
                      <a:pt x="5646" y="4421"/>
                    </a:lnTo>
                    <a:lnTo>
                      <a:pt x="5776" y="4161"/>
                    </a:lnTo>
                    <a:lnTo>
                      <a:pt x="5869" y="3882"/>
                    </a:lnTo>
                    <a:lnTo>
                      <a:pt x="5943" y="3604"/>
                    </a:lnTo>
                    <a:lnTo>
                      <a:pt x="5999" y="3306"/>
                    </a:lnTo>
                    <a:lnTo>
                      <a:pt x="5999" y="2991"/>
                    </a:lnTo>
                    <a:lnTo>
                      <a:pt x="5999" y="2694"/>
                    </a:lnTo>
                    <a:lnTo>
                      <a:pt x="5943" y="2396"/>
                    </a:lnTo>
                    <a:lnTo>
                      <a:pt x="5869" y="2099"/>
                    </a:lnTo>
                    <a:lnTo>
                      <a:pt x="5776" y="1821"/>
                    </a:lnTo>
                    <a:lnTo>
                      <a:pt x="5646" y="1561"/>
                    </a:lnTo>
                    <a:lnTo>
                      <a:pt x="5497" y="1319"/>
                    </a:lnTo>
                    <a:lnTo>
                      <a:pt x="5330" y="1078"/>
                    </a:lnTo>
                    <a:lnTo>
                      <a:pt x="5126" y="874"/>
                    </a:lnTo>
                    <a:lnTo>
                      <a:pt x="4921" y="669"/>
                    </a:lnTo>
                    <a:lnTo>
                      <a:pt x="4680" y="502"/>
                    </a:lnTo>
                    <a:lnTo>
                      <a:pt x="4439" y="354"/>
                    </a:lnTo>
                    <a:lnTo>
                      <a:pt x="4179" y="224"/>
                    </a:lnTo>
                    <a:lnTo>
                      <a:pt x="3900" y="131"/>
                    </a:lnTo>
                    <a:lnTo>
                      <a:pt x="3603" y="56"/>
                    </a:lnTo>
                    <a:lnTo>
                      <a:pt x="3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3422599" y="1528927"/>
                <a:ext cx="90390" cy="90390"/>
              </a:xfrm>
              <a:custGeom>
                <a:avLst/>
                <a:gdLst/>
                <a:ahLst/>
                <a:cxnLst/>
                <a:rect l="l" t="t" r="r" b="b"/>
                <a:pathLst>
                  <a:path w="5999" h="5999" extrusionOk="0">
                    <a:moveTo>
                      <a:pt x="2990" y="0"/>
                    </a:moveTo>
                    <a:lnTo>
                      <a:pt x="2693" y="19"/>
                    </a:lnTo>
                    <a:lnTo>
                      <a:pt x="2396" y="74"/>
                    </a:lnTo>
                    <a:lnTo>
                      <a:pt x="2099" y="149"/>
                    </a:lnTo>
                    <a:lnTo>
                      <a:pt x="1820" y="241"/>
                    </a:lnTo>
                    <a:lnTo>
                      <a:pt x="1560" y="371"/>
                    </a:lnTo>
                    <a:lnTo>
                      <a:pt x="1319" y="520"/>
                    </a:lnTo>
                    <a:lnTo>
                      <a:pt x="1078" y="687"/>
                    </a:lnTo>
                    <a:lnTo>
                      <a:pt x="873" y="891"/>
                    </a:lnTo>
                    <a:lnTo>
                      <a:pt x="688" y="1096"/>
                    </a:lnTo>
                    <a:lnTo>
                      <a:pt x="502" y="1319"/>
                    </a:lnTo>
                    <a:lnTo>
                      <a:pt x="353" y="1579"/>
                    </a:lnTo>
                    <a:lnTo>
                      <a:pt x="223" y="1839"/>
                    </a:lnTo>
                    <a:lnTo>
                      <a:pt x="130" y="2117"/>
                    </a:lnTo>
                    <a:lnTo>
                      <a:pt x="56" y="2396"/>
                    </a:lnTo>
                    <a:lnTo>
                      <a:pt x="0" y="2693"/>
                    </a:lnTo>
                    <a:lnTo>
                      <a:pt x="0" y="3008"/>
                    </a:lnTo>
                    <a:lnTo>
                      <a:pt x="0" y="3306"/>
                    </a:lnTo>
                    <a:lnTo>
                      <a:pt x="56" y="3603"/>
                    </a:lnTo>
                    <a:lnTo>
                      <a:pt x="130" y="3900"/>
                    </a:lnTo>
                    <a:lnTo>
                      <a:pt x="223" y="4178"/>
                    </a:lnTo>
                    <a:lnTo>
                      <a:pt x="353" y="4438"/>
                    </a:lnTo>
                    <a:lnTo>
                      <a:pt x="502" y="4680"/>
                    </a:lnTo>
                    <a:lnTo>
                      <a:pt x="688" y="4921"/>
                    </a:lnTo>
                    <a:lnTo>
                      <a:pt x="873" y="5126"/>
                    </a:lnTo>
                    <a:lnTo>
                      <a:pt x="1078" y="5330"/>
                    </a:lnTo>
                    <a:lnTo>
                      <a:pt x="1319" y="5497"/>
                    </a:lnTo>
                    <a:lnTo>
                      <a:pt x="1560" y="5646"/>
                    </a:lnTo>
                    <a:lnTo>
                      <a:pt x="1820" y="5776"/>
                    </a:lnTo>
                    <a:lnTo>
                      <a:pt x="2099" y="5868"/>
                    </a:lnTo>
                    <a:lnTo>
                      <a:pt x="2396" y="5943"/>
                    </a:lnTo>
                    <a:lnTo>
                      <a:pt x="2693" y="5998"/>
                    </a:lnTo>
                    <a:lnTo>
                      <a:pt x="3306" y="5998"/>
                    </a:lnTo>
                    <a:lnTo>
                      <a:pt x="3603" y="5943"/>
                    </a:lnTo>
                    <a:lnTo>
                      <a:pt x="3882" y="5868"/>
                    </a:lnTo>
                    <a:lnTo>
                      <a:pt x="4160" y="5776"/>
                    </a:lnTo>
                    <a:lnTo>
                      <a:pt x="4420" y="5646"/>
                    </a:lnTo>
                    <a:lnTo>
                      <a:pt x="4680" y="5497"/>
                    </a:lnTo>
                    <a:lnTo>
                      <a:pt x="4903" y="5330"/>
                    </a:lnTo>
                    <a:lnTo>
                      <a:pt x="5107" y="5126"/>
                    </a:lnTo>
                    <a:lnTo>
                      <a:pt x="5312" y="4921"/>
                    </a:lnTo>
                    <a:lnTo>
                      <a:pt x="5479" y="4680"/>
                    </a:lnTo>
                    <a:lnTo>
                      <a:pt x="5627" y="4438"/>
                    </a:lnTo>
                    <a:lnTo>
                      <a:pt x="5757" y="4178"/>
                    </a:lnTo>
                    <a:lnTo>
                      <a:pt x="5869" y="3900"/>
                    </a:lnTo>
                    <a:lnTo>
                      <a:pt x="5943" y="3603"/>
                    </a:lnTo>
                    <a:lnTo>
                      <a:pt x="5980" y="3306"/>
                    </a:lnTo>
                    <a:lnTo>
                      <a:pt x="5999" y="3008"/>
                    </a:lnTo>
                    <a:lnTo>
                      <a:pt x="5980" y="2693"/>
                    </a:lnTo>
                    <a:lnTo>
                      <a:pt x="5943" y="2396"/>
                    </a:lnTo>
                    <a:lnTo>
                      <a:pt x="5869" y="2117"/>
                    </a:lnTo>
                    <a:lnTo>
                      <a:pt x="5757" y="1839"/>
                    </a:lnTo>
                    <a:lnTo>
                      <a:pt x="5627" y="1579"/>
                    </a:lnTo>
                    <a:lnTo>
                      <a:pt x="5479" y="1319"/>
                    </a:lnTo>
                    <a:lnTo>
                      <a:pt x="5312" y="1096"/>
                    </a:lnTo>
                    <a:lnTo>
                      <a:pt x="5107" y="891"/>
                    </a:lnTo>
                    <a:lnTo>
                      <a:pt x="4903" y="687"/>
                    </a:lnTo>
                    <a:lnTo>
                      <a:pt x="4680" y="520"/>
                    </a:lnTo>
                    <a:lnTo>
                      <a:pt x="4420" y="371"/>
                    </a:lnTo>
                    <a:lnTo>
                      <a:pt x="4160" y="241"/>
                    </a:lnTo>
                    <a:lnTo>
                      <a:pt x="3882" y="149"/>
                    </a:lnTo>
                    <a:lnTo>
                      <a:pt x="3603" y="74"/>
                    </a:lnTo>
                    <a:lnTo>
                      <a:pt x="3306" y="19"/>
                    </a:lnTo>
                    <a:lnTo>
                      <a:pt x="2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3154533" y="899618"/>
                <a:ext cx="90390" cy="90390"/>
              </a:xfrm>
              <a:custGeom>
                <a:avLst/>
                <a:gdLst/>
                <a:ahLst/>
                <a:cxnLst/>
                <a:rect l="l" t="t" r="r" b="b"/>
                <a:pathLst>
                  <a:path w="5999" h="5999" extrusionOk="0">
                    <a:moveTo>
                      <a:pt x="2990" y="0"/>
                    </a:moveTo>
                    <a:lnTo>
                      <a:pt x="2693" y="19"/>
                    </a:lnTo>
                    <a:lnTo>
                      <a:pt x="2396" y="74"/>
                    </a:lnTo>
                    <a:lnTo>
                      <a:pt x="2099" y="149"/>
                    </a:lnTo>
                    <a:lnTo>
                      <a:pt x="1839" y="242"/>
                    </a:lnTo>
                    <a:lnTo>
                      <a:pt x="1560" y="372"/>
                    </a:lnTo>
                    <a:lnTo>
                      <a:pt x="1319" y="520"/>
                    </a:lnTo>
                    <a:lnTo>
                      <a:pt x="1096" y="687"/>
                    </a:lnTo>
                    <a:lnTo>
                      <a:pt x="873" y="892"/>
                    </a:lnTo>
                    <a:lnTo>
                      <a:pt x="688" y="1096"/>
                    </a:lnTo>
                    <a:lnTo>
                      <a:pt x="502" y="1337"/>
                    </a:lnTo>
                    <a:lnTo>
                      <a:pt x="353" y="1579"/>
                    </a:lnTo>
                    <a:lnTo>
                      <a:pt x="242" y="1839"/>
                    </a:lnTo>
                    <a:lnTo>
                      <a:pt x="131" y="2117"/>
                    </a:lnTo>
                    <a:lnTo>
                      <a:pt x="56" y="2396"/>
                    </a:lnTo>
                    <a:lnTo>
                      <a:pt x="19" y="2693"/>
                    </a:lnTo>
                    <a:lnTo>
                      <a:pt x="1" y="3009"/>
                    </a:lnTo>
                    <a:lnTo>
                      <a:pt x="19" y="3306"/>
                    </a:lnTo>
                    <a:lnTo>
                      <a:pt x="56" y="3603"/>
                    </a:lnTo>
                    <a:lnTo>
                      <a:pt x="131" y="3900"/>
                    </a:lnTo>
                    <a:lnTo>
                      <a:pt x="242" y="4179"/>
                    </a:lnTo>
                    <a:lnTo>
                      <a:pt x="353" y="4439"/>
                    </a:lnTo>
                    <a:lnTo>
                      <a:pt x="502" y="4680"/>
                    </a:lnTo>
                    <a:lnTo>
                      <a:pt x="688" y="4921"/>
                    </a:lnTo>
                    <a:lnTo>
                      <a:pt x="873" y="5126"/>
                    </a:lnTo>
                    <a:lnTo>
                      <a:pt x="1096" y="5330"/>
                    </a:lnTo>
                    <a:lnTo>
                      <a:pt x="1319" y="5497"/>
                    </a:lnTo>
                    <a:lnTo>
                      <a:pt x="1560" y="5646"/>
                    </a:lnTo>
                    <a:lnTo>
                      <a:pt x="1839" y="5776"/>
                    </a:lnTo>
                    <a:lnTo>
                      <a:pt x="2099" y="5869"/>
                    </a:lnTo>
                    <a:lnTo>
                      <a:pt x="2396" y="5943"/>
                    </a:lnTo>
                    <a:lnTo>
                      <a:pt x="2693" y="5999"/>
                    </a:lnTo>
                    <a:lnTo>
                      <a:pt x="3306" y="5999"/>
                    </a:lnTo>
                    <a:lnTo>
                      <a:pt x="3603" y="5943"/>
                    </a:lnTo>
                    <a:lnTo>
                      <a:pt x="3882" y="5869"/>
                    </a:lnTo>
                    <a:lnTo>
                      <a:pt x="4160" y="5776"/>
                    </a:lnTo>
                    <a:lnTo>
                      <a:pt x="4420" y="5646"/>
                    </a:lnTo>
                    <a:lnTo>
                      <a:pt x="4680" y="5497"/>
                    </a:lnTo>
                    <a:lnTo>
                      <a:pt x="4903" y="5330"/>
                    </a:lnTo>
                    <a:lnTo>
                      <a:pt x="5126" y="5126"/>
                    </a:lnTo>
                    <a:lnTo>
                      <a:pt x="5312" y="4921"/>
                    </a:lnTo>
                    <a:lnTo>
                      <a:pt x="5479" y="4680"/>
                    </a:lnTo>
                    <a:lnTo>
                      <a:pt x="5628" y="4439"/>
                    </a:lnTo>
                    <a:lnTo>
                      <a:pt x="5758" y="4179"/>
                    </a:lnTo>
                    <a:lnTo>
                      <a:pt x="5869" y="3900"/>
                    </a:lnTo>
                    <a:lnTo>
                      <a:pt x="5943" y="3603"/>
                    </a:lnTo>
                    <a:lnTo>
                      <a:pt x="5980" y="3306"/>
                    </a:lnTo>
                    <a:lnTo>
                      <a:pt x="5999" y="3009"/>
                    </a:lnTo>
                    <a:lnTo>
                      <a:pt x="5980" y="2693"/>
                    </a:lnTo>
                    <a:lnTo>
                      <a:pt x="5943" y="2396"/>
                    </a:lnTo>
                    <a:lnTo>
                      <a:pt x="5869" y="2117"/>
                    </a:lnTo>
                    <a:lnTo>
                      <a:pt x="5758" y="1839"/>
                    </a:lnTo>
                    <a:lnTo>
                      <a:pt x="5628" y="1579"/>
                    </a:lnTo>
                    <a:lnTo>
                      <a:pt x="5479" y="1337"/>
                    </a:lnTo>
                    <a:lnTo>
                      <a:pt x="5312" y="1096"/>
                    </a:lnTo>
                    <a:lnTo>
                      <a:pt x="5126" y="892"/>
                    </a:lnTo>
                    <a:lnTo>
                      <a:pt x="4903" y="687"/>
                    </a:lnTo>
                    <a:lnTo>
                      <a:pt x="4680" y="520"/>
                    </a:lnTo>
                    <a:lnTo>
                      <a:pt x="4420" y="372"/>
                    </a:lnTo>
                    <a:lnTo>
                      <a:pt x="4160" y="242"/>
                    </a:lnTo>
                    <a:lnTo>
                      <a:pt x="3882" y="149"/>
                    </a:lnTo>
                    <a:lnTo>
                      <a:pt x="3603" y="74"/>
                    </a:lnTo>
                    <a:lnTo>
                      <a:pt x="3306" y="19"/>
                    </a:lnTo>
                    <a:lnTo>
                      <a:pt x="2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3488353" y="778731"/>
                <a:ext cx="90676" cy="90676"/>
              </a:xfrm>
              <a:custGeom>
                <a:avLst/>
                <a:gdLst/>
                <a:ahLst/>
                <a:cxnLst/>
                <a:rect l="l" t="t" r="r" b="b"/>
                <a:pathLst>
                  <a:path w="6018" h="6018" extrusionOk="0">
                    <a:moveTo>
                      <a:pt x="3009" y="1"/>
                    </a:moveTo>
                    <a:lnTo>
                      <a:pt x="2693" y="19"/>
                    </a:lnTo>
                    <a:lnTo>
                      <a:pt x="2396" y="75"/>
                    </a:lnTo>
                    <a:lnTo>
                      <a:pt x="2118" y="149"/>
                    </a:lnTo>
                    <a:lnTo>
                      <a:pt x="1839" y="242"/>
                    </a:lnTo>
                    <a:lnTo>
                      <a:pt x="1579" y="372"/>
                    </a:lnTo>
                    <a:lnTo>
                      <a:pt x="1338" y="521"/>
                    </a:lnTo>
                    <a:lnTo>
                      <a:pt x="1096" y="688"/>
                    </a:lnTo>
                    <a:lnTo>
                      <a:pt x="892" y="892"/>
                    </a:lnTo>
                    <a:lnTo>
                      <a:pt x="688" y="1096"/>
                    </a:lnTo>
                    <a:lnTo>
                      <a:pt x="521" y="1338"/>
                    </a:lnTo>
                    <a:lnTo>
                      <a:pt x="372" y="1579"/>
                    </a:lnTo>
                    <a:lnTo>
                      <a:pt x="242" y="1839"/>
                    </a:lnTo>
                    <a:lnTo>
                      <a:pt x="149" y="2118"/>
                    </a:lnTo>
                    <a:lnTo>
                      <a:pt x="75" y="2396"/>
                    </a:lnTo>
                    <a:lnTo>
                      <a:pt x="19" y="2693"/>
                    </a:lnTo>
                    <a:lnTo>
                      <a:pt x="1" y="3009"/>
                    </a:lnTo>
                    <a:lnTo>
                      <a:pt x="19" y="3306"/>
                    </a:lnTo>
                    <a:lnTo>
                      <a:pt x="75" y="3622"/>
                    </a:lnTo>
                    <a:lnTo>
                      <a:pt x="149" y="3900"/>
                    </a:lnTo>
                    <a:lnTo>
                      <a:pt x="242" y="4179"/>
                    </a:lnTo>
                    <a:lnTo>
                      <a:pt x="372" y="4439"/>
                    </a:lnTo>
                    <a:lnTo>
                      <a:pt x="521" y="4680"/>
                    </a:lnTo>
                    <a:lnTo>
                      <a:pt x="688" y="4922"/>
                    </a:lnTo>
                    <a:lnTo>
                      <a:pt x="892" y="5126"/>
                    </a:lnTo>
                    <a:lnTo>
                      <a:pt x="1096" y="5330"/>
                    </a:lnTo>
                    <a:lnTo>
                      <a:pt x="1338" y="5498"/>
                    </a:lnTo>
                    <a:lnTo>
                      <a:pt x="1579" y="5646"/>
                    </a:lnTo>
                    <a:lnTo>
                      <a:pt x="1839" y="5776"/>
                    </a:lnTo>
                    <a:lnTo>
                      <a:pt x="2118" y="5869"/>
                    </a:lnTo>
                    <a:lnTo>
                      <a:pt x="2396" y="5943"/>
                    </a:lnTo>
                    <a:lnTo>
                      <a:pt x="2693" y="5999"/>
                    </a:lnTo>
                    <a:lnTo>
                      <a:pt x="3009" y="6017"/>
                    </a:lnTo>
                    <a:lnTo>
                      <a:pt x="3306" y="5999"/>
                    </a:lnTo>
                    <a:lnTo>
                      <a:pt x="3622" y="5943"/>
                    </a:lnTo>
                    <a:lnTo>
                      <a:pt x="3900" y="5869"/>
                    </a:lnTo>
                    <a:lnTo>
                      <a:pt x="4179" y="5776"/>
                    </a:lnTo>
                    <a:lnTo>
                      <a:pt x="4439" y="5646"/>
                    </a:lnTo>
                    <a:lnTo>
                      <a:pt x="4680" y="5498"/>
                    </a:lnTo>
                    <a:lnTo>
                      <a:pt x="4922" y="5330"/>
                    </a:lnTo>
                    <a:lnTo>
                      <a:pt x="5126" y="5126"/>
                    </a:lnTo>
                    <a:lnTo>
                      <a:pt x="5330" y="4922"/>
                    </a:lnTo>
                    <a:lnTo>
                      <a:pt x="5498" y="4680"/>
                    </a:lnTo>
                    <a:lnTo>
                      <a:pt x="5646" y="4439"/>
                    </a:lnTo>
                    <a:lnTo>
                      <a:pt x="5776" y="4179"/>
                    </a:lnTo>
                    <a:lnTo>
                      <a:pt x="5869" y="3900"/>
                    </a:lnTo>
                    <a:lnTo>
                      <a:pt x="5943" y="3622"/>
                    </a:lnTo>
                    <a:lnTo>
                      <a:pt x="5999" y="3306"/>
                    </a:lnTo>
                    <a:lnTo>
                      <a:pt x="6018" y="3009"/>
                    </a:lnTo>
                    <a:lnTo>
                      <a:pt x="5999" y="2693"/>
                    </a:lnTo>
                    <a:lnTo>
                      <a:pt x="5943" y="2396"/>
                    </a:lnTo>
                    <a:lnTo>
                      <a:pt x="5869" y="2118"/>
                    </a:lnTo>
                    <a:lnTo>
                      <a:pt x="5776" y="1839"/>
                    </a:lnTo>
                    <a:lnTo>
                      <a:pt x="5646" y="1579"/>
                    </a:lnTo>
                    <a:lnTo>
                      <a:pt x="5498" y="1338"/>
                    </a:lnTo>
                    <a:lnTo>
                      <a:pt x="5330" y="1096"/>
                    </a:lnTo>
                    <a:lnTo>
                      <a:pt x="5126" y="892"/>
                    </a:lnTo>
                    <a:lnTo>
                      <a:pt x="4922" y="688"/>
                    </a:lnTo>
                    <a:lnTo>
                      <a:pt x="4680" y="521"/>
                    </a:lnTo>
                    <a:lnTo>
                      <a:pt x="4439" y="372"/>
                    </a:lnTo>
                    <a:lnTo>
                      <a:pt x="4179" y="242"/>
                    </a:lnTo>
                    <a:lnTo>
                      <a:pt x="3900" y="149"/>
                    </a:lnTo>
                    <a:lnTo>
                      <a:pt x="3622" y="75"/>
                    </a:lnTo>
                    <a:lnTo>
                      <a:pt x="3306" y="19"/>
                    </a:lnTo>
                    <a:lnTo>
                      <a:pt x="30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3614559" y="944941"/>
                <a:ext cx="90661" cy="90390"/>
              </a:xfrm>
              <a:custGeom>
                <a:avLst/>
                <a:gdLst/>
                <a:ahLst/>
                <a:cxnLst/>
                <a:rect l="l" t="t" r="r" b="b"/>
                <a:pathLst>
                  <a:path w="6017" h="5999" extrusionOk="0">
                    <a:moveTo>
                      <a:pt x="3009" y="1"/>
                    </a:moveTo>
                    <a:lnTo>
                      <a:pt x="2693" y="19"/>
                    </a:lnTo>
                    <a:lnTo>
                      <a:pt x="2396" y="56"/>
                    </a:lnTo>
                    <a:lnTo>
                      <a:pt x="2117" y="131"/>
                    </a:lnTo>
                    <a:lnTo>
                      <a:pt x="1839" y="242"/>
                    </a:lnTo>
                    <a:lnTo>
                      <a:pt x="1579" y="353"/>
                    </a:lnTo>
                    <a:lnTo>
                      <a:pt x="1337" y="502"/>
                    </a:lnTo>
                    <a:lnTo>
                      <a:pt x="1096" y="688"/>
                    </a:lnTo>
                    <a:lnTo>
                      <a:pt x="891" y="873"/>
                    </a:lnTo>
                    <a:lnTo>
                      <a:pt x="687" y="1096"/>
                    </a:lnTo>
                    <a:lnTo>
                      <a:pt x="520" y="1319"/>
                    </a:lnTo>
                    <a:lnTo>
                      <a:pt x="371" y="1561"/>
                    </a:lnTo>
                    <a:lnTo>
                      <a:pt x="241" y="1839"/>
                    </a:lnTo>
                    <a:lnTo>
                      <a:pt x="149" y="2099"/>
                    </a:lnTo>
                    <a:lnTo>
                      <a:pt x="74" y="2396"/>
                    </a:lnTo>
                    <a:lnTo>
                      <a:pt x="19" y="2693"/>
                    </a:lnTo>
                    <a:lnTo>
                      <a:pt x="0" y="2991"/>
                    </a:lnTo>
                    <a:lnTo>
                      <a:pt x="19" y="3306"/>
                    </a:lnTo>
                    <a:lnTo>
                      <a:pt x="74" y="3603"/>
                    </a:lnTo>
                    <a:lnTo>
                      <a:pt x="149" y="3901"/>
                    </a:lnTo>
                    <a:lnTo>
                      <a:pt x="241" y="4160"/>
                    </a:lnTo>
                    <a:lnTo>
                      <a:pt x="371" y="4420"/>
                    </a:lnTo>
                    <a:lnTo>
                      <a:pt x="520" y="4680"/>
                    </a:lnTo>
                    <a:lnTo>
                      <a:pt x="687" y="4903"/>
                    </a:lnTo>
                    <a:lnTo>
                      <a:pt x="891" y="5126"/>
                    </a:lnTo>
                    <a:lnTo>
                      <a:pt x="1096" y="5312"/>
                    </a:lnTo>
                    <a:lnTo>
                      <a:pt x="1337" y="5479"/>
                    </a:lnTo>
                    <a:lnTo>
                      <a:pt x="1579" y="5646"/>
                    </a:lnTo>
                    <a:lnTo>
                      <a:pt x="1839" y="5758"/>
                    </a:lnTo>
                    <a:lnTo>
                      <a:pt x="2117" y="5869"/>
                    </a:lnTo>
                    <a:lnTo>
                      <a:pt x="2396" y="5943"/>
                    </a:lnTo>
                    <a:lnTo>
                      <a:pt x="2693" y="5980"/>
                    </a:lnTo>
                    <a:lnTo>
                      <a:pt x="3009" y="5999"/>
                    </a:lnTo>
                    <a:lnTo>
                      <a:pt x="3306" y="5980"/>
                    </a:lnTo>
                    <a:lnTo>
                      <a:pt x="3603" y="5943"/>
                    </a:lnTo>
                    <a:lnTo>
                      <a:pt x="3900" y="5869"/>
                    </a:lnTo>
                    <a:lnTo>
                      <a:pt x="4179" y="5758"/>
                    </a:lnTo>
                    <a:lnTo>
                      <a:pt x="4438" y="5646"/>
                    </a:lnTo>
                    <a:lnTo>
                      <a:pt x="4680" y="5479"/>
                    </a:lnTo>
                    <a:lnTo>
                      <a:pt x="4921" y="5312"/>
                    </a:lnTo>
                    <a:lnTo>
                      <a:pt x="5126" y="5126"/>
                    </a:lnTo>
                    <a:lnTo>
                      <a:pt x="5330" y="4903"/>
                    </a:lnTo>
                    <a:lnTo>
                      <a:pt x="5497" y="4680"/>
                    </a:lnTo>
                    <a:lnTo>
                      <a:pt x="5646" y="4420"/>
                    </a:lnTo>
                    <a:lnTo>
                      <a:pt x="5776" y="4160"/>
                    </a:lnTo>
                    <a:lnTo>
                      <a:pt x="5868" y="3901"/>
                    </a:lnTo>
                    <a:lnTo>
                      <a:pt x="5943" y="3603"/>
                    </a:lnTo>
                    <a:lnTo>
                      <a:pt x="5998" y="3306"/>
                    </a:lnTo>
                    <a:lnTo>
                      <a:pt x="6017" y="2991"/>
                    </a:lnTo>
                    <a:lnTo>
                      <a:pt x="5998" y="2693"/>
                    </a:lnTo>
                    <a:lnTo>
                      <a:pt x="5943" y="2396"/>
                    </a:lnTo>
                    <a:lnTo>
                      <a:pt x="5868" y="2099"/>
                    </a:lnTo>
                    <a:lnTo>
                      <a:pt x="5776" y="1839"/>
                    </a:lnTo>
                    <a:lnTo>
                      <a:pt x="5646" y="1561"/>
                    </a:lnTo>
                    <a:lnTo>
                      <a:pt x="5497" y="1319"/>
                    </a:lnTo>
                    <a:lnTo>
                      <a:pt x="5330" y="1096"/>
                    </a:lnTo>
                    <a:lnTo>
                      <a:pt x="5126" y="873"/>
                    </a:lnTo>
                    <a:lnTo>
                      <a:pt x="4921" y="688"/>
                    </a:lnTo>
                    <a:lnTo>
                      <a:pt x="4680" y="502"/>
                    </a:lnTo>
                    <a:lnTo>
                      <a:pt x="4438" y="353"/>
                    </a:lnTo>
                    <a:lnTo>
                      <a:pt x="4179" y="242"/>
                    </a:lnTo>
                    <a:lnTo>
                      <a:pt x="3900" y="131"/>
                    </a:lnTo>
                    <a:lnTo>
                      <a:pt x="3603" y="56"/>
                    </a:lnTo>
                    <a:lnTo>
                      <a:pt x="3306" y="19"/>
                    </a:lnTo>
                    <a:lnTo>
                      <a:pt x="30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3737389" y="1199295"/>
                <a:ext cx="90405" cy="90676"/>
              </a:xfrm>
              <a:custGeom>
                <a:avLst/>
                <a:gdLst/>
                <a:ahLst/>
                <a:cxnLst/>
                <a:rect l="l" t="t" r="r" b="b"/>
                <a:pathLst>
                  <a:path w="6000" h="6018" extrusionOk="0">
                    <a:moveTo>
                      <a:pt x="3009" y="1"/>
                    </a:moveTo>
                    <a:lnTo>
                      <a:pt x="2693" y="19"/>
                    </a:lnTo>
                    <a:lnTo>
                      <a:pt x="2396" y="75"/>
                    </a:lnTo>
                    <a:lnTo>
                      <a:pt x="2099" y="149"/>
                    </a:lnTo>
                    <a:lnTo>
                      <a:pt x="1839" y="242"/>
                    </a:lnTo>
                    <a:lnTo>
                      <a:pt x="1561" y="372"/>
                    </a:lnTo>
                    <a:lnTo>
                      <a:pt x="1319" y="521"/>
                    </a:lnTo>
                    <a:lnTo>
                      <a:pt x="1096" y="688"/>
                    </a:lnTo>
                    <a:lnTo>
                      <a:pt x="873" y="892"/>
                    </a:lnTo>
                    <a:lnTo>
                      <a:pt x="688" y="1096"/>
                    </a:lnTo>
                    <a:lnTo>
                      <a:pt x="521" y="1338"/>
                    </a:lnTo>
                    <a:lnTo>
                      <a:pt x="354" y="1579"/>
                    </a:lnTo>
                    <a:lnTo>
                      <a:pt x="242" y="1839"/>
                    </a:lnTo>
                    <a:lnTo>
                      <a:pt x="131" y="2118"/>
                    </a:lnTo>
                    <a:lnTo>
                      <a:pt x="56" y="2396"/>
                    </a:lnTo>
                    <a:lnTo>
                      <a:pt x="19" y="2693"/>
                    </a:lnTo>
                    <a:lnTo>
                      <a:pt x="1" y="3009"/>
                    </a:lnTo>
                    <a:lnTo>
                      <a:pt x="19" y="3306"/>
                    </a:lnTo>
                    <a:lnTo>
                      <a:pt x="56" y="3622"/>
                    </a:lnTo>
                    <a:lnTo>
                      <a:pt x="131" y="3900"/>
                    </a:lnTo>
                    <a:lnTo>
                      <a:pt x="242" y="4179"/>
                    </a:lnTo>
                    <a:lnTo>
                      <a:pt x="354" y="4439"/>
                    </a:lnTo>
                    <a:lnTo>
                      <a:pt x="521" y="4680"/>
                    </a:lnTo>
                    <a:lnTo>
                      <a:pt x="688" y="4922"/>
                    </a:lnTo>
                    <a:lnTo>
                      <a:pt x="873" y="5126"/>
                    </a:lnTo>
                    <a:lnTo>
                      <a:pt x="1096" y="5330"/>
                    </a:lnTo>
                    <a:lnTo>
                      <a:pt x="1319" y="5498"/>
                    </a:lnTo>
                    <a:lnTo>
                      <a:pt x="1561" y="5646"/>
                    </a:lnTo>
                    <a:lnTo>
                      <a:pt x="1839" y="5776"/>
                    </a:lnTo>
                    <a:lnTo>
                      <a:pt x="2099" y="5869"/>
                    </a:lnTo>
                    <a:lnTo>
                      <a:pt x="2396" y="5943"/>
                    </a:lnTo>
                    <a:lnTo>
                      <a:pt x="2693" y="5999"/>
                    </a:lnTo>
                    <a:lnTo>
                      <a:pt x="3009" y="6017"/>
                    </a:lnTo>
                    <a:lnTo>
                      <a:pt x="3306" y="5999"/>
                    </a:lnTo>
                    <a:lnTo>
                      <a:pt x="3603" y="5943"/>
                    </a:lnTo>
                    <a:lnTo>
                      <a:pt x="3901" y="5869"/>
                    </a:lnTo>
                    <a:lnTo>
                      <a:pt x="4161" y="5776"/>
                    </a:lnTo>
                    <a:lnTo>
                      <a:pt x="4439" y="5646"/>
                    </a:lnTo>
                    <a:lnTo>
                      <a:pt x="4681" y="5498"/>
                    </a:lnTo>
                    <a:lnTo>
                      <a:pt x="4903" y="5330"/>
                    </a:lnTo>
                    <a:lnTo>
                      <a:pt x="5126" y="5126"/>
                    </a:lnTo>
                    <a:lnTo>
                      <a:pt x="5312" y="4922"/>
                    </a:lnTo>
                    <a:lnTo>
                      <a:pt x="5479" y="4680"/>
                    </a:lnTo>
                    <a:lnTo>
                      <a:pt x="5646" y="4439"/>
                    </a:lnTo>
                    <a:lnTo>
                      <a:pt x="5758" y="4179"/>
                    </a:lnTo>
                    <a:lnTo>
                      <a:pt x="5869" y="3900"/>
                    </a:lnTo>
                    <a:lnTo>
                      <a:pt x="5943" y="3622"/>
                    </a:lnTo>
                    <a:lnTo>
                      <a:pt x="5980" y="3306"/>
                    </a:lnTo>
                    <a:lnTo>
                      <a:pt x="5999" y="3009"/>
                    </a:lnTo>
                    <a:lnTo>
                      <a:pt x="5980" y="2693"/>
                    </a:lnTo>
                    <a:lnTo>
                      <a:pt x="5943" y="2396"/>
                    </a:lnTo>
                    <a:lnTo>
                      <a:pt x="5869" y="2118"/>
                    </a:lnTo>
                    <a:lnTo>
                      <a:pt x="5758" y="1839"/>
                    </a:lnTo>
                    <a:lnTo>
                      <a:pt x="5646" y="1579"/>
                    </a:lnTo>
                    <a:lnTo>
                      <a:pt x="5479" y="1338"/>
                    </a:lnTo>
                    <a:lnTo>
                      <a:pt x="5312" y="1096"/>
                    </a:lnTo>
                    <a:lnTo>
                      <a:pt x="5126" y="892"/>
                    </a:lnTo>
                    <a:lnTo>
                      <a:pt x="4903" y="688"/>
                    </a:lnTo>
                    <a:lnTo>
                      <a:pt x="4681" y="521"/>
                    </a:lnTo>
                    <a:lnTo>
                      <a:pt x="4439" y="372"/>
                    </a:lnTo>
                    <a:lnTo>
                      <a:pt x="4161" y="242"/>
                    </a:lnTo>
                    <a:lnTo>
                      <a:pt x="3901" y="149"/>
                    </a:lnTo>
                    <a:lnTo>
                      <a:pt x="3603" y="75"/>
                    </a:lnTo>
                    <a:lnTo>
                      <a:pt x="3306" y="19"/>
                    </a:lnTo>
                    <a:lnTo>
                      <a:pt x="30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3171047" y="1118142"/>
                <a:ext cx="90390" cy="90676"/>
              </a:xfrm>
              <a:custGeom>
                <a:avLst/>
                <a:gdLst/>
                <a:ahLst/>
                <a:cxnLst/>
                <a:rect l="l" t="t" r="r" b="b"/>
                <a:pathLst>
                  <a:path w="5999" h="6018" extrusionOk="0">
                    <a:moveTo>
                      <a:pt x="2990" y="1"/>
                    </a:moveTo>
                    <a:lnTo>
                      <a:pt x="2693" y="20"/>
                    </a:lnTo>
                    <a:lnTo>
                      <a:pt x="2396" y="75"/>
                    </a:lnTo>
                    <a:lnTo>
                      <a:pt x="2099" y="150"/>
                    </a:lnTo>
                    <a:lnTo>
                      <a:pt x="1820" y="242"/>
                    </a:lnTo>
                    <a:lnTo>
                      <a:pt x="1560" y="372"/>
                    </a:lnTo>
                    <a:lnTo>
                      <a:pt x="1319" y="521"/>
                    </a:lnTo>
                    <a:lnTo>
                      <a:pt x="1096" y="688"/>
                    </a:lnTo>
                    <a:lnTo>
                      <a:pt x="873" y="892"/>
                    </a:lnTo>
                    <a:lnTo>
                      <a:pt x="687" y="1097"/>
                    </a:lnTo>
                    <a:lnTo>
                      <a:pt x="502" y="1338"/>
                    </a:lnTo>
                    <a:lnTo>
                      <a:pt x="353" y="1580"/>
                    </a:lnTo>
                    <a:lnTo>
                      <a:pt x="223" y="1839"/>
                    </a:lnTo>
                    <a:lnTo>
                      <a:pt x="130" y="2118"/>
                    </a:lnTo>
                    <a:lnTo>
                      <a:pt x="56" y="2397"/>
                    </a:lnTo>
                    <a:lnTo>
                      <a:pt x="19" y="2694"/>
                    </a:lnTo>
                    <a:lnTo>
                      <a:pt x="0" y="3009"/>
                    </a:lnTo>
                    <a:lnTo>
                      <a:pt x="19" y="3325"/>
                    </a:lnTo>
                    <a:lnTo>
                      <a:pt x="56" y="3622"/>
                    </a:lnTo>
                    <a:lnTo>
                      <a:pt x="130" y="3901"/>
                    </a:lnTo>
                    <a:lnTo>
                      <a:pt x="223" y="4179"/>
                    </a:lnTo>
                    <a:lnTo>
                      <a:pt x="353" y="4439"/>
                    </a:lnTo>
                    <a:lnTo>
                      <a:pt x="502" y="4681"/>
                    </a:lnTo>
                    <a:lnTo>
                      <a:pt x="687" y="4922"/>
                    </a:lnTo>
                    <a:lnTo>
                      <a:pt x="873" y="5127"/>
                    </a:lnTo>
                    <a:lnTo>
                      <a:pt x="1096" y="5331"/>
                    </a:lnTo>
                    <a:lnTo>
                      <a:pt x="1319" y="5498"/>
                    </a:lnTo>
                    <a:lnTo>
                      <a:pt x="1560" y="5647"/>
                    </a:lnTo>
                    <a:lnTo>
                      <a:pt x="1820" y="5777"/>
                    </a:lnTo>
                    <a:lnTo>
                      <a:pt x="2099" y="5869"/>
                    </a:lnTo>
                    <a:lnTo>
                      <a:pt x="2396" y="5944"/>
                    </a:lnTo>
                    <a:lnTo>
                      <a:pt x="2693" y="5999"/>
                    </a:lnTo>
                    <a:lnTo>
                      <a:pt x="2990" y="6018"/>
                    </a:lnTo>
                    <a:lnTo>
                      <a:pt x="3306" y="5999"/>
                    </a:lnTo>
                    <a:lnTo>
                      <a:pt x="3603" y="5944"/>
                    </a:lnTo>
                    <a:lnTo>
                      <a:pt x="3882" y="5869"/>
                    </a:lnTo>
                    <a:lnTo>
                      <a:pt x="4160" y="5777"/>
                    </a:lnTo>
                    <a:lnTo>
                      <a:pt x="4420" y="5647"/>
                    </a:lnTo>
                    <a:lnTo>
                      <a:pt x="4680" y="5498"/>
                    </a:lnTo>
                    <a:lnTo>
                      <a:pt x="4903" y="5331"/>
                    </a:lnTo>
                    <a:lnTo>
                      <a:pt x="5126" y="5127"/>
                    </a:lnTo>
                    <a:lnTo>
                      <a:pt x="5311" y="4922"/>
                    </a:lnTo>
                    <a:lnTo>
                      <a:pt x="5479" y="4681"/>
                    </a:lnTo>
                    <a:lnTo>
                      <a:pt x="5627" y="4439"/>
                    </a:lnTo>
                    <a:lnTo>
                      <a:pt x="5757" y="4179"/>
                    </a:lnTo>
                    <a:lnTo>
                      <a:pt x="5869" y="3901"/>
                    </a:lnTo>
                    <a:lnTo>
                      <a:pt x="5943" y="3622"/>
                    </a:lnTo>
                    <a:lnTo>
                      <a:pt x="5980" y="3325"/>
                    </a:lnTo>
                    <a:lnTo>
                      <a:pt x="5999" y="3009"/>
                    </a:lnTo>
                    <a:lnTo>
                      <a:pt x="5980" y="2694"/>
                    </a:lnTo>
                    <a:lnTo>
                      <a:pt x="5943" y="2397"/>
                    </a:lnTo>
                    <a:lnTo>
                      <a:pt x="5869" y="2118"/>
                    </a:lnTo>
                    <a:lnTo>
                      <a:pt x="5757" y="1839"/>
                    </a:lnTo>
                    <a:lnTo>
                      <a:pt x="5627" y="1580"/>
                    </a:lnTo>
                    <a:lnTo>
                      <a:pt x="5479" y="1338"/>
                    </a:lnTo>
                    <a:lnTo>
                      <a:pt x="5311" y="1097"/>
                    </a:lnTo>
                    <a:lnTo>
                      <a:pt x="5126" y="892"/>
                    </a:lnTo>
                    <a:lnTo>
                      <a:pt x="4903" y="688"/>
                    </a:lnTo>
                    <a:lnTo>
                      <a:pt x="4680" y="521"/>
                    </a:lnTo>
                    <a:lnTo>
                      <a:pt x="4420" y="372"/>
                    </a:lnTo>
                    <a:lnTo>
                      <a:pt x="4160" y="242"/>
                    </a:lnTo>
                    <a:lnTo>
                      <a:pt x="3882" y="150"/>
                    </a:lnTo>
                    <a:lnTo>
                      <a:pt x="3603" y="75"/>
                    </a:lnTo>
                    <a:lnTo>
                      <a:pt x="3306" y="20"/>
                    </a:lnTo>
                    <a:lnTo>
                      <a:pt x="29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3064158" y="1310659"/>
                <a:ext cx="90390" cy="90405"/>
              </a:xfrm>
              <a:custGeom>
                <a:avLst/>
                <a:gdLst/>
                <a:ahLst/>
                <a:cxnLst/>
                <a:rect l="l" t="t" r="r" b="b"/>
                <a:pathLst>
                  <a:path w="5999" h="6000" extrusionOk="0">
                    <a:moveTo>
                      <a:pt x="2693" y="1"/>
                    </a:moveTo>
                    <a:lnTo>
                      <a:pt x="2396" y="56"/>
                    </a:lnTo>
                    <a:lnTo>
                      <a:pt x="2099" y="131"/>
                    </a:lnTo>
                    <a:lnTo>
                      <a:pt x="1820" y="224"/>
                    </a:lnTo>
                    <a:lnTo>
                      <a:pt x="1560" y="354"/>
                    </a:lnTo>
                    <a:lnTo>
                      <a:pt x="1319" y="502"/>
                    </a:lnTo>
                    <a:lnTo>
                      <a:pt x="1077" y="669"/>
                    </a:lnTo>
                    <a:lnTo>
                      <a:pt x="873" y="874"/>
                    </a:lnTo>
                    <a:lnTo>
                      <a:pt x="687" y="1078"/>
                    </a:lnTo>
                    <a:lnTo>
                      <a:pt x="502" y="1319"/>
                    </a:lnTo>
                    <a:lnTo>
                      <a:pt x="353" y="1561"/>
                    </a:lnTo>
                    <a:lnTo>
                      <a:pt x="223" y="1821"/>
                    </a:lnTo>
                    <a:lnTo>
                      <a:pt x="130" y="2099"/>
                    </a:lnTo>
                    <a:lnTo>
                      <a:pt x="56" y="2396"/>
                    </a:lnTo>
                    <a:lnTo>
                      <a:pt x="0" y="2694"/>
                    </a:lnTo>
                    <a:lnTo>
                      <a:pt x="0" y="2991"/>
                    </a:lnTo>
                    <a:lnTo>
                      <a:pt x="0" y="3306"/>
                    </a:lnTo>
                    <a:lnTo>
                      <a:pt x="56" y="3603"/>
                    </a:lnTo>
                    <a:lnTo>
                      <a:pt x="130" y="3882"/>
                    </a:lnTo>
                    <a:lnTo>
                      <a:pt x="223" y="4161"/>
                    </a:lnTo>
                    <a:lnTo>
                      <a:pt x="353" y="4421"/>
                    </a:lnTo>
                    <a:lnTo>
                      <a:pt x="502" y="4662"/>
                    </a:lnTo>
                    <a:lnTo>
                      <a:pt x="687" y="4903"/>
                    </a:lnTo>
                    <a:lnTo>
                      <a:pt x="873" y="5108"/>
                    </a:lnTo>
                    <a:lnTo>
                      <a:pt x="1077" y="5312"/>
                    </a:lnTo>
                    <a:lnTo>
                      <a:pt x="1319" y="5479"/>
                    </a:lnTo>
                    <a:lnTo>
                      <a:pt x="1560" y="5628"/>
                    </a:lnTo>
                    <a:lnTo>
                      <a:pt x="1820" y="5758"/>
                    </a:lnTo>
                    <a:lnTo>
                      <a:pt x="2099" y="5851"/>
                    </a:lnTo>
                    <a:lnTo>
                      <a:pt x="2396" y="5925"/>
                    </a:lnTo>
                    <a:lnTo>
                      <a:pt x="2693" y="5981"/>
                    </a:lnTo>
                    <a:lnTo>
                      <a:pt x="2990" y="5999"/>
                    </a:lnTo>
                    <a:lnTo>
                      <a:pt x="3306" y="5981"/>
                    </a:lnTo>
                    <a:lnTo>
                      <a:pt x="3603" y="5925"/>
                    </a:lnTo>
                    <a:lnTo>
                      <a:pt x="3881" y="5851"/>
                    </a:lnTo>
                    <a:lnTo>
                      <a:pt x="4160" y="5758"/>
                    </a:lnTo>
                    <a:lnTo>
                      <a:pt x="4420" y="5628"/>
                    </a:lnTo>
                    <a:lnTo>
                      <a:pt x="4680" y="5479"/>
                    </a:lnTo>
                    <a:lnTo>
                      <a:pt x="4903" y="5312"/>
                    </a:lnTo>
                    <a:lnTo>
                      <a:pt x="5126" y="5108"/>
                    </a:lnTo>
                    <a:lnTo>
                      <a:pt x="5311" y="4903"/>
                    </a:lnTo>
                    <a:lnTo>
                      <a:pt x="5479" y="4662"/>
                    </a:lnTo>
                    <a:lnTo>
                      <a:pt x="5627" y="4421"/>
                    </a:lnTo>
                    <a:lnTo>
                      <a:pt x="5757" y="4161"/>
                    </a:lnTo>
                    <a:lnTo>
                      <a:pt x="5869" y="3882"/>
                    </a:lnTo>
                    <a:lnTo>
                      <a:pt x="5943" y="3603"/>
                    </a:lnTo>
                    <a:lnTo>
                      <a:pt x="5980" y="3306"/>
                    </a:lnTo>
                    <a:lnTo>
                      <a:pt x="5999" y="2991"/>
                    </a:lnTo>
                    <a:lnTo>
                      <a:pt x="5980" y="2694"/>
                    </a:lnTo>
                    <a:lnTo>
                      <a:pt x="5943" y="2396"/>
                    </a:lnTo>
                    <a:lnTo>
                      <a:pt x="5869" y="2099"/>
                    </a:lnTo>
                    <a:lnTo>
                      <a:pt x="5757" y="1821"/>
                    </a:lnTo>
                    <a:lnTo>
                      <a:pt x="5627" y="1561"/>
                    </a:lnTo>
                    <a:lnTo>
                      <a:pt x="5479" y="1319"/>
                    </a:lnTo>
                    <a:lnTo>
                      <a:pt x="5311" y="1078"/>
                    </a:lnTo>
                    <a:lnTo>
                      <a:pt x="5126" y="874"/>
                    </a:lnTo>
                    <a:lnTo>
                      <a:pt x="4903" y="669"/>
                    </a:lnTo>
                    <a:lnTo>
                      <a:pt x="4680" y="502"/>
                    </a:lnTo>
                    <a:lnTo>
                      <a:pt x="4420" y="354"/>
                    </a:lnTo>
                    <a:lnTo>
                      <a:pt x="4160" y="224"/>
                    </a:lnTo>
                    <a:lnTo>
                      <a:pt x="3881" y="131"/>
                    </a:lnTo>
                    <a:lnTo>
                      <a:pt x="3603" y="56"/>
                    </a:lnTo>
                    <a:lnTo>
                      <a:pt x="3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3199585" y="1479114"/>
                <a:ext cx="90676" cy="90390"/>
              </a:xfrm>
              <a:custGeom>
                <a:avLst/>
                <a:gdLst/>
                <a:ahLst/>
                <a:cxnLst/>
                <a:rect l="l" t="t" r="r" b="b"/>
                <a:pathLst>
                  <a:path w="6018" h="5999" extrusionOk="0">
                    <a:moveTo>
                      <a:pt x="2693" y="0"/>
                    </a:moveTo>
                    <a:lnTo>
                      <a:pt x="2396" y="56"/>
                    </a:lnTo>
                    <a:lnTo>
                      <a:pt x="2118" y="130"/>
                    </a:lnTo>
                    <a:lnTo>
                      <a:pt x="1839" y="223"/>
                    </a:lnTo>
                    <a:lnTo>
                      <a:pt x="1579" y="353"/>
                    </a:lnTo>
                    <a:lnTo>
                      <a:pt x="1338" y="502"/>
                    </a:lnTo>
                    <a:lnTo>
                      <a:pt x="1096" y="688"/>
                    </a:lnTo>
                    <a:lnTo>
                      <a:pt x="892" y="873"/>
                    </a:lnTo>
                    <a:lnTo>
                      <a:pt x="688" y="1077"/>
                    </a:lnTo>
                    <a:lnTo>
                      <a:pt x="520" y="1319"/>
                    </a:lnTo>
                    <a:lnTo>
                      <a:pt x="372" y="1560"/>
                    </a:lnTo>
                    <a:lnTo>
                      <a:pt x="242" y="1820"/>
                    </a:lnTo>
                    <a:lnTo>
                      <a:pt x="149" y="2099"/>
                    </a:lnTo>
                    <a:lnTo>
                      <a:pt x="75" y="2396"/>
                    </a:lnTo>
                    <a:lnTo>
                      <a:pt x="19" y="2693"/>
                    </a:lnTo>
                    <a:lnTo>
                      <a:pt x="0" y="2990"/>
                    </a:lnTo>
                    <a:lnTo>
                      <a:pt x="19" y="3306"/>
                    </a:lnTo>
                    <a:lnTo>
                      <a:pt x="75" y="3603"/>
                    </a:lnTo>
                    <a:lnTo>
                      <a:pt x="149" y="3882"/>
                    </a:lnTo>
                    <a:lnTo>
                      <a:pt x="242" y="4160"/>
                    </a:lnTo>
                    <a:lnTo>
                      <a:pt x="372" y="4420"/>
                    </a:lnTo>
                    <a:lnTo>
                      <a:pt x="520" y="4680"/>
                    </a:lnTo>
                    <a:lnTo>
                      <a:pt x="688" y="4903"/>
                    </a:lnTo>
                    <a:lnTo>
                      <a:pt x="892" y="5107"/>
                    </a:lnTo>
                    <a:lnTo>
                      <a:pt x="1096" y="5312"/>
                    </a:lnTo>
                    <a:lnTo>
                      <a:pt x="1338" y="5479"/>
                    </a:lnTo>
                    <a:lnTo>
                      <a:pt x="1579" y="5627"/>
                    </a:lnTo>
                    <a:lnTo>
                      <a:pt x="1839" y="5757"/>
                    </a:lnTo>
                    <a:lnTo>
                      <a:pt x="2118" y="5869"/>
                    </a:lnTo>
                    <a:lnTo>
                      <a:pt x="2396" y="5943"/>
                    </a:lnTo>
                    <a:lnTo>
                      <a:pt x="2693" y="5980"/>
                    </a:lnTo>
                    <a:lnTo>
                      <a:pt x="3009" y="5999"/>
                    </a:lnTo>
                    <a:lnTo>
                      <a:pt x="3325" y="5980"/>
                    </a:lnTo>
                    <a:lnTo>
                      <a:pt x="3622" y="5943"/>
                    </a:lnTo>
                    <a:lnTo>
                      <a:pt x="3900" y="5869"/>
                    </a:lnTo>
                    <a:lnTo>
                      <a:pt x="4179" y="5757"/>
                    </a:lnTo>
                    <a:lnTo>
                      <a:pt x="4439" y="5627"/>
                    </a:lnTo>
                    <a:lnTo>
                      <a:pt x="4680" y="5479"/>
                    </a:lnTo>
                    <a:lnTo>
                      <a:pt x="4922" y="5312"/>
                    </a:lnTo>
                    <a:lnTo>
                      <a:pt x="5126" y="5107"/>
                    </a:lnTo>
                    <a:lnTo>
                      <a:pt x="5330" y="4903"/>
                    </a:lnTo>
                    <a:lnTo>
                      <a:pt x="5497" y="4680"/>
                    </a:lnTo>
                    <a:lnTo>
                      <a:pt x="5646" y="4420"/>
                    </a:lnTo>
                    <a:lnTo>
                      <a:pt x="5776" y="4160"/>
                    </a:lnTo>
                    <a:lnTo>
                      <a:pt x="5869" y="3882"/>
                    </a:lnTo>
                    <a:lnTo>
                      <a:pt x="5943" y="3603"/>
                    </a:lnTo>
                    <a:lnTo>
                      <a:pt x="5999" y="3306"/>
                    </a:lnTo>
                    <a:lnTo>
                      <a:pt x="6017" y="2990"/>
                    </a:lnTo>
                    <a:lnTo>
                      <a:pt x="5999" y="2693"/>
                    </a:lnTo>
                    <a:lnTo>
                      <a:pt x="5943" y="2396"/>
                    </a:lnTo>
                    <a:lnTo>
                      <a:pt x="5869" y="2099"/>
                    </a:lnTo>
                    <a:lnTo>
                      <a:pt x="5776" y="1820"/>
                    </a:lnTo>
                    <a:lnTo>
                      <a:pt x="5646" y="1560"/>
                    </a:lnTo>
                    <a:lnTo>
                      <a:pt x="5497" y="1319"/>
                    </a:lnTo>
                    <a:lnTo>
                      <a:pt x="5330" y="1077"/>
                    </a:lnTo>
                    <a:lnTo>
                      <a:pt x="5126" y="873"/>
                    </a:lnTo>
                    <a:lnTo>
                      <a:pt x="4922" y="688"/>
                    </a:lnTo>
                    <a:lnTo>
                      <a:pt x="4680" y="502"/>
                    </a:lnTo>
                    <a:lnTo>
                      <a:pt x="4439" y="353"/>
                    </a:lnTo>
                    <a:lnTo>
                      <a:pt x="4179" y="223"/>
                    </a:lnTo>
                    <a:lnTo>
                      <a:pt x="3900" y="130"/>
                    </a:lnTo>
                    <a:lnTo>
                      <a:pt x="3622" y="56"/>
                    </a:lnTo>
                    <a:lnTo>
                      <a:pt x="33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3307589" y="1350121"/>
                <a:ext cx="90405" cy="90390"/>
              </a:xfrm>
              <a:custGeom>
                <a:avLst/>
                <a:gdLst/>
                <a:ahLst/>
                <a:cxnLst/>
                <a:rect l="l" t="t" r="r" b="b"/>
                <a:pathLst>
                  <a:path w="6000" h="5999" extrusionOk="0">
                    <a:moveTo>
                      <a:pt x="2991" y="0"/>
                    </a:moveTo>
                    <a:lnTo>
                      <a:pt x="2712" y="19"/>
                    </a:lnTo>
                    <a:lnTo>
                      <a:pt x="2434" y="56"/>
                    </a:lnTo>
                    <a:lnTo>
                      <a:pt x="2136" y="130"/>
                    </a:lnTo>
                    <a:lnTo>
                      <a:pt x="1876" y="223"/>
                    </a:lnTo>
                    <a:lnTo>
                      <a:pt x="1598" y="353"/>
                    </a:lnTo>
                    <a:lnTo>
                      <a:pt x="1356" y="502"/>
                    </a:lnTo>
                    <a:lnTo>
                      <a:pt x="1096" y="669"/>
                    </a:lnTo>
                    <a:lnTo>
                      <a:pt x="874" y="892"/>
                    </a:lnTo>
                    <a:lnTo>
                      <a:pt x="669" y="1114"/>
                    </a:lnTo>
                    <a:lnTo>
                      <a:pt x="484" y="1356"/>
                    </a:lnTo>
                    <a:lnTo>
                      <a:pt x="335" y="1616"/>
                    </a:lnTo>
                    <a:lnTo>
                      <a:pt x="224" y="1876"/>
                    </a:lnTo>
                    <a:lnTo>
                      <a:pt x="131" y="2154"/>
                    </a:lnTo>
                    <a:lnTo>
                      <a:pt x="57" y="2433"/>
                    </a:lnTo>
                    <a:lnTo>
                      <a:pt x="19" y="2712"/>
                    </a:lnTo>
                    <a:lnTo>
                      <a:pt x="1" y="3009"/>
                    </a:lnTo>
                    <a:lnTo>
                      <a:pt x="19" y="3287"/>
                    </a:lnTo>
                    <a:lnTo>
                      <a:pt x="57" y="3584"/>
                    </a:lnTo>
                    <a:lnTo>
                      <a:pt x="131" y="3863"/>
                    </a:lnTo>
                    <a:lnTo>
                      <a:pt x="224" y="4142"/>
                    </a:lnTo>
                    <a:lnTo>
                      <a:pt x="335" y="4402"/>
                    </a:lnTo>
                    <a:lnTo>
                      <a:pt x="484" y="4662"/>
                    </a:lnTo>
                    <a:lnTo>
                      <a:pt x="669" y="4903"/>
                    </a:lnTo>
                    <a:lnTo>
                      <a:pt x="874" y="5126"/>
                    </a:lnTo>
                    <a:lnTo>
                      <a:pt x="1096" y="5330"/>
                    </a:lnTo>
                    <a:lnTo>
                      <a:pt x="1356" y="5516"/>
                    </a:lnTo>
                    <a:lnTo>
                      <a:pt x="1598" y="5664"/>
                    </a:lnTo>
                    <a:lnTo>
                      <a:pt x="1876" y="5794"/>
                    </a:lnTo>
                    <a:lnTo>
                      <a:pt x="2136" y="5887"/>
                    </a:lnTo>
                    <a:lnTo>
                      <a:pt x="2434" y="5943"/>
                    </a:lnTo>
                    <a:lnTo>
                      <a:pt x="2712" y="5999"/>
                    </a:lnTo>
                    <a:lnTo>
                      <a:pt x="3288" y="5999"/>
                    </a:lnTo>
                    <a:lnTo>
                      <a:pt x="3566" y="5943"/>
                    </a:lnTo>
                    <a:lnTo>
                      <a:pt x="3845" y="5887"/>
                    </a:lnTo>
                    <a:lnTo>
                      <a:pt x="4124" y="5794"/>
                    </a:lnTo>
                    <a:lnTo>
                      <a:pt x="4402" y="5664"/>
                    </a:lnTo>
                    <a:lnTo>
                      <a:pt x="4644" y="5516"/>
                    </a:lnTo>
                    <a:lnTo>
                      <a:pt x="4885" y="5330"/>
                    </a:lnTo>
                    <a:lnTo>
                      <a:pt x="5126" y="5126"/>
                    </a:lnTo>
                    <a:lnTo>
                      <a:pt x="5331" y="4903"/>
                    </a:lnTo>
                    <a:lnTo>
                      <a:pt x="5498" y="4662"/>
                    </a:lnTo>
                    <a:lnTo>
                      <a:pt x="5665" y="4402"/>
                    </a:lnTo>
                    <a:lnTo>
                      <a:pt x="5776" y="4142"/>
                    </a:lnTo>
                    <a:lnTo>
                      <a:pt x="5869" y="3863"/>
                    </a:lnTo>
                    <a:lnTo>
                      <a:pt x="5943" y="3584"/>
                    </a:lnTo>
                    <a:lnTo>
                      <a:pt x="5981" y="3287"/>
                    </a:lnTo>
                    <a:lnTo>
                      <a:pt x="5999" y="3009"/>
                    </a:lnTo>
                    <a:lnTo>
                      <a:pt x="5981" y="2712"/>
                    </a:lnTo>
                    <a:lnTo>
                      <a:pt x="5943" y="2433"/>
                    </a:lnTo>
                    <a:lnTo>
                      <a:pt x="5869" y="2154"/>
                    </a:lnTo>
                    <a:lnTo>
                      <a:pt x="5776" y="1876"/>
                    </a:lnTo>
                    <a:lnTo>
                      <a:pt x="5665" y="1616"/>
                    </a:lnTo>
                    <a:lnTo>
                      <a:pt x="5498" y="1356"/>
                    </a:lnTo>
                    <a:lnTo>
                      <a:pt x="5331" y="1114"/>
                    </a:lnTo>
                    <a:lnTo>
                      <a:pt x="5126" y="892"/>
                    </a:lnTo>
                    <a:lnTo>
                      <a:pt x="4885" y="669"/>
                    </a:lnTo>
                    <a:lnTo>
                      <a:pt x="4644" y="502"/>
                    </a:lnTo>
                    <a:lnTo>
                      <a:pt x="4402" y="353"/>
                    </a:lnTo>
                    <a:lnTo>
                      <a:pt x="4124" y="223"/>
                    </a:lnTo>
                    <a:lnTo>
                      <a:pt x="3845" y="130"/>
                    </a:lnTo>
                    <a:lnTo>
                      <a:pt x="3566" y="56"/>
                    </a:lnTo>
                    <a:lnTo>
                      <a:pt x="3288" y="19"/>
                    </a:lnTo>
                    <a:lnTo>
                      <a:pt x="29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3"/>
            <p:cNvSpPr/>
            <p:nvPr/>
          </p:nvSpPr>
          <p:spPr>
            <a:xfrm rot="-7792324" flipH="1">
              <a:off x="1908827" y="3561175"/>
              <a:ext cx="612715" cy="324527"/>
            </a:xfrm>
            <a:custGeom>
              <a:avLst/>
              <a:gdLst/>
              <a:ahLst/>
              <a:cxnLst/>
              <a:rect l="l" t="t" r="r" b="b"/>
              <a:pathLst>
                <a:path w="61712" h="32686" extrusionOk="0">
                  <a:moveTo>
                    <a:pt x="21060" y="1"/>
                  </a:moveTo>
                  <a:lnTo>
                    <a:pt x="19946" y="56"/>
                  </a:lnTo>
                  <a:lnTo>
                    <a:pt x="18497" y="168"/>
                  </a:lnTo>
                  <a:lnTo>
                    <a:pt x="17068" y="298"/>
                  </a:lnTo>
                  <a:lnTo>
                    <a:pt x="15656" y="465"/>
                  </a:lnTo>
                  <a:lnTo>
                    <a:pt x="14263" y="669"/>
                  </a:lnTo>
                  <a:lnTo>
                    <a:pt x="12889" y="873"/>
                  </a:lnTo>
                  <a:lnTo>
                    <a:pt x="11552" y="1115"/>
                  </a:lnTo>
                  <a:lnTo>
                    <a:pt x="10252" y="1393"/>
                  </a:lnTo>
                  <a:lnTo>
                    <a:pt x="8971" y="1653"/>
                  </a:lnTo>
                  <a:lnTo>
                    <a:pt x="7726" y="1951"/>
                  </a:lnTo>
                  <a:lnTo>
                    <a:pt x="6538" y="2248"/>
                  </a:lnTo>
                  <a:lnTo>
                    <a:pt x="5386" y="2563"/>
                  </a:lnTo>
                  <a:lnTo>
                    <a:pt x="4272" y="2879"/>
                  </a:lnTo>
                  <a:lnTo>
                    <a:pt x="3214" y="3195"/>
                  </a:lnTo>
                  <a:lnTo>
                    <a:pt x="2211" y="3492"/>
                  </a:lnTo>
                  <a:lnTo>
                    <a:pt x="1245" y="3808"/>
                  </a:lnTo>
                  <a:lnTo>
                    <a:pt x="354" y="4105"/>
                  </a:lnTo>
                  <a:lnTo>
                    <a:pt x="242" y="4161"/>
                  </a:lnTo>
                  <a:lnTo>
                    <a:pt x="168" y="4216"/>
                  </a:lnTo>
                  <a:lnTo>
                    <a:pt x="94" y="4291"/>
                  </a:lnTo>
                  <a:lnTo>
                    <a:pt x="38" y="4365"/>
                  </a:lnTo>
                  <a:lnTo>
                    <a:pt x="19" y="4458"/>
                  </a:lnTo>
                  <a:lnTo>
                    <a:pt x="1" y="4551"/>
                  </a:lnTo>
                  <a:lnTo>
                    <a:pt x="1" y="4643"/>
                  </a:lnTo>
                  <a:lnTo>
                    <a:pt x="1" y="4736"/>
                  </a:lnTo>
                  <a:lnTo>
                    <a:pt x="38" y="4829"/>
                  </a:lnTo>
                  <a:lnTo>
                    <a:pt x="75" y="4903"/>
                  </a:lnTo>
                  <a:lnTo>
                    <a:pt x="131" y="4978"/>
                  </a:lnTo>
                  <a:lnTo>
                    <a:pt x="205" y="5052"/>
                  </a:lnTo>
                  <a:lnTo>
                    <a:pt x="279" y="5089"/>
                  </a:lnTo>
                  <a:lnTo>
                    <a:pt x="372" y="5126"/>
                  </a:lnTo>
                  <a:lnTo>
                    <a:pt x="484" y="5145"/>
                  </a:lnTo>
                  <a:lnTo>
                    <a:pt x="595" y="5145"/>
                  </a:lnTo>
                  <a:lnTo>
                    <a:pt x="1635" y="5015"/>
                  </a:lnTo>
                  <a:lnTo>
                    <a:pt x="2731" y="4885"/>
                  </a:lnTo>
                  <a:lnTo>
                    <a:pt x="3901" y="4755"/>
                  </a:lnTo>
                  <a:lnTo>
                    <a:pt x="5126" y="4643"/>
                  </a:lnTo>
                  <a:lnTo>
                    <a:pt x="6408" y="4551"/>
                  </a:lnTo>
                  <a:lnTo>
                    <a:pt x="7745" y="4476"/>
                  </a:lnTo>
                  <a:lnTo>
                    <a:pt x="9119" y="4421"/>
                  </a:lnTo>
                  <a:lnTo>
                    <a:pt x="10549" y="4402"/>
                  </a:lnTo>
                  <a:lnTo>
                    <a:pt x="12016" y="4402"/>
                  </a:lnTo>
                  <a:lnTo>
                    <a:pt x="13502" y="4421"/>
                  </a:lnTo>
                  <a:lnTo>
                    <a:pt x="15025" y="4495"/>
                  </a:lnTo>
                  <a:lnTo>
                    <a:pt x="16566" y="4588"/>
                  </a:lnTo>
                  <a:lnTo>
                    <a:pt x="18145" y="4736"/>
                  </a:lnTo>
                  <a:lnTo>
                    <a:pt x="19723" y="4903"/>
                  </a:lnTo>
                  <a:lnTo>
                    <a:pt x="20503" y="5015"/>
                  </a:lnTo>
                  <a:lnTo>
                    <a:pt x="21302" y="5145"/>
                  </a:lnTo>
                  <a:lnTo>
                    <a:pt x="22100" y="5275"/>
                  </a:lnTo>
                  <a:lnTo>
                    <a:pt x="22899" y="5423"/>
                  </a:lnTo>
                  <a:lnTo>
                    <a:pt x="23679" y="5572"/>
                  </a:lnTo>
                  <a:lnTo>
                    <a:pt x="24459" y="5758"/>
                  </a:lnTo>
                  <a:lnTo>
                    <a:pt x="25239" y="5943"/>
                  </a:lnTo>
                  <a:lnTo>
                    <a:pt x="26000" y="6166"/>
                  </a:lnTo>
                  <a:lnTo>
                    <a:pt x="26762" y="6389"/>
                  </a:lnTo>
                  <a:lnTo>
                    <a:pt x="27523" y="6630"/>
                  </a:lnTo>
                  <a:lnTo>
                    <a:pt x="28266" y="6890"/>
                  </a:lnTo>
                  <a:lnTo>
                    <a:pt x="29009" y="7169"/>
                  </a:lnTo>
                  <a:lnTo>
                    <a:pt x="29751" y="7466"/>
                  </a:lnTo>
                  <a:lnTo>
                    <a:pt x="30476" y="7763"/>
                  </a:lnTo>
                  <a:lnTo>
                    <a:pt x="31200" y="8098"/>
                  </a:lnTo>
                  <a:lnTo>
                    <a:pt x="31906" y="8432"/>
                  </a:lnTo>
                  <a:lnTo>
                    <a:pt x="32611" y="8785"/>
                  </a:lnTo>
                  <a:lnTo>
                    <a:pt x="33317" y="9156"/>
                  </a:lnTo>
                  <a:lnTo>
                    <a:pt x="34004" y="9546"/>
                  </a:lnTo>
                  <a:lnTo>
                    <a:pt x="34691" y="9936"/>
                  </a:lnTo>
                  <a:lnTo>
                    <a:pt x="35360" y="10363"/>
                  </a:lnTo>
                  <a:lnTo>
                    <a:pt x="36028" y="10790"/>
                  </a:lnTo>
                  <a:lnTo>
                    <a:pt x="36678" y="11217"/>
                  </a:lnTo>
                  <a:lnTo>
                    <a:pt x="37328" y="11682"/>
                  </a:lnTo>
                  <a:lnTo>
                    <a:pt x="37960" y="12146"/>
                  </a:lnTo>
                  <a:lnTo>
                    <a:pt x="38591" y="12629"/>
                  </a:lnTo>
                  <a:lnTo>
                    <a:pt x="39223" y="13130"/>
                  </a:lnTo>
                  <a:lnTo>
                    <a:pt x="39817" y="13650"/>
                  </a:lnTo>
                  <a:lnTo>
                    <a:pt x="40430" y="14170"/>
                  </a:lnTo>
                  <a:lnTo>
                    <a:pt x="41005" y="14709"/>
                  </a:lnTo>
                  <a:lnTo>
                    <a:pt x="41581" y="15247"/>
                  </a:lnTo>
                  <a:lnTo>
                    <a:pt x="42157" y="15804"/>
                  </a:lnTo>
                  <a:lnTo>
                    <a:pt x="42714" y="16380"/>
                  </a:lnTo>
                  <a:lnTo>
                    <a:pt x="43252" y="16974"/>
                  </a:lnTo>
                  <a:lnTo>
                    <a:pt x="43791" y="17569"/>
                  </a:lnTo>
                  <a:lnTo>
                    <a:pt x="44311" y="18163"/>
                  </a:lnTo>
                  <a:lnTo>
                    <a:pt x="46112" y="20336"/>
                  </a:lnTo>
                  <a:lnTo>
                    <a:pt x="38238" y="26947"/>
                  </a:lnTo>
                  <a:lnTo>
                    <a:pt x="61712" y="32685"/>
                  </a:lnTo>
                  <a:lnTo>
                    <a:pt x="61712" y="32685"/>
                  </a:lnTo>
                  <a:lnTo>
                    <a:pt x="60133" y="8562"/>
                  </a:lnTo>
                  <a:lnTo>
                    <a:pt x="52259" y="15173"/>
                  </a:lnTo>
                  <a:lnTo>
                    <a:pt x="50867" y="13539"/>
                  </a:lnTo>
                  <a:lnTo>
                    <a:pt x="50142" y="12685"/>
                  </a:lnTo>
                  <a:lnTo>
                    <a:pt x="49399" y="11867"/>
                  </a:lnTo>
                  <a:lnTo>
                    <a:pt x="48619" y="11087"/>
                  </a:lnTo>
                  <a:lnTo>
                    <a:pt x="47839" y="10307"/>
                  </a:lnTo>
                  <a:lnTo>
                    <a:pt x="47022" y="9565"/>
                  </a:lnTo>
                  <a:lnTo>
                    <a:pt x="46205" y="8859"/>
                  </a:lnTo>
                  <a:lnTo>
                    <a:pt x="45351" y="8153"/>
                  </a:lnTo>
                  <a:lnTo>
                    <a:pt x="44497" y="7485"/>
                  </a:lnTo>
                  <a:lnTo>
                    <a:pt x="43605" y="6853"/>
                  </a:lnTo>
                  <a:lnTo>
                    <a:pt x="42714" y="6240"/>
                  </a:lnTo>
                  <a:lnTo>
                    <a:pt x="41785" y="5646"/>
                  </a:lnTo>
                  <a:lnTo>
                    <a:pt x="40857" y="5089"/>
                  </a:lnTo>
                  <a:lnTo>
                    <a:pt x="39910" y="4551"/>
                  </a:lnTo>
                  <a:lnTo>
                    <a:pt x="38963" y="4049"/>
                  </a:lnTo>
                  <a:lnTo>
                    <a:pt x="37978" y="3566"/>
                  </a:lnTo>
                  <a:lnTo>
                    <a:pt x="36994" y="3121"/>
                  </a:lnTo>
                  <a:lnTo>
                    <a:pt x="35991" y="2712"/>
                  </a:lnTo>
                  <a:lnTo>
                    <a:pt x="34988" y="2322"/>
                  </a:lnTo>
                  <a:lnTo>
                    <a:pt x="33967" y="1951"/>
                  </a:lnTo>
                  <a:lnTo>
                    <a:pt x="32927" y="1616"/>
                  </a:lnTo>
                  <a:lnTo>
                    <a:pt x="31887" y="1319"/>
                  </a:lnTo>
                  <a:lnTo>
                    <a:pt x="30829" y="1041"/>
                  </a:lnTo>
                  <a:lnTo>
                    <a:pt x="29770" y="799"/>
                  </a:lnTo>
                  <a:lnTo>
                    <a:pt x="28711" y="595"/>
                  </a:lnTo>
                  <a:lnTo>
                    <a:pt x="27634" y="409"/>
                  </a:lnTo>
                  <a:lnTo>
                    <a:pt x="26557" y="261"/>
                  </a:lnTo>
                  <a:lnTo>
                    <a:pt x="25462" y="149"/>
                  </a:lnTo>
                  <a:lnTo>
                    <a:pt x="24366" y="56"/>
                  </a:lnTo>
                  <a:lnTo>
                    <a:pt x="23270" y="19"/>
                  </a:lnTo>
                  <a:lnTo>
                    <a:pt x="22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13"/>
            <p:cNvGrpSpPr/>
            <p:nvPr/>
          </p:nvGrpSpPr>
          <p:grpSpPr>
            <a:xfrm>
              <a:off x="1532163" y="2917838"/>
              <a:ext cx="606000" cy="606000"/>
              <a:chOff x="1597475" y="-729775"/>
              <a:chExt cx="606000" cy="606000"/>
            </a:xfrm>
          </p:grpSpPr>
          <p:sp>
            <p:nvSpPr>
              <p:cNvPr id="69" name="Google Shape;69;p13"/>
              <p:cNvSpPr/>
              <p:nvPr/>
            </p:nvSpPr>
            <p:spPr>
              <a:xfrm>
                <a:off x="1597475" y="-729775"/>
                <a:ext cx="606000" cy="606000"/>
              </a:xfrm>
              <a:prstGeom prst="ellipse">
                <a:avLst/>
              </a:prstGeom>
              <a:solidFill>
                <a:srgbClr val="B56DD3">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1673225" y="-654075"/>
                <a:ext cx="454500" cy="454500"/>
              </a:xfrm>
              <a:prstGeom prst="ellipse">
                <a:avLst/>
              </a:prstGeom>
              <a:solidFill>
                <a:srgbClr val="B56DD3">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1755850" y="-571450"/>
                <a:ext cx="289200" cy="289200"/>
              </a:xfrm>
              <a:prstGeom prst="ellipse">
                <a:avLst/>
              </a:prstGeom>
              <a:solidFill>
                <a:srgbClr val="B56DD3">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1817775" y="-509525"/>
                <a:ext cx="165300" cy="165300"/>
              </a:xfrm>
              <a:prstGeom prst="ellipse">
                <a:avLst/>
              </a:prstGeom>
              <a:solidFill>
                <a:srgbClr val="B56DD3">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ctrTitle"/>
          </p:nvPr>
        </p:nvSpPr>
        <p:spPr>
          <a:xfrm>
            <a:off x="4100400" y="436400"/>
            <a:ext cx="3671100" cy="17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highlight>
                  <a:schemeClr val="lt1"/>
                </a:highlight>
                <a:latin typeface="Fira Sans Extra Condensed"/>
                <a:ea typeface="Fira Sans Extra Condensed"/>
                <a:cs typeface="Fira Sans Extra Condensed"/>
                <a:sym typeface="Fira Sans Extra Condensed"/>
              </a:rPr>
              <a:t>what is personalized cancer diagnosis?</a:t>
            </a:r>
            <a:endParaRPr sz="3000" b="1">
              <a:highlight>
                <a:schemeClr val="lt1"/>
              </a:highlight>
              <a:latin typeface="Fira Sans Extra Condensed"/>
              <a:ea typeface="Fira Sans Extra Condensed"/>
              <a:cs typeface="Fira Sans Extra Condensed"/>
              <a:sym typeface="Fira Sans Extra Condensed"/>
            </a:endParaRPr>
          </a:p>
        </p:txBody>
      </p:sp>
      <p:sp>
        <p:nvSpPr>
          <p:cNvPr id="141" name="Google Shape;141;p15"/>
          <p:cNvSpPr txBox="1">
            <a:spLocks noGrp="1"/>
          </p:cNvSpPr>
          <p:nvPr>
            <p:ph type="subTitle" idx="1"/>
          </p:nvPr>
        </p:nvSpPr>
        <p:spPr>
          <a:xfrm>
            <a:off x="4180375" y="1877775"/>
            <a:ext cx="3671100" cy="289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highlight>
                  <a:schemeClr val="lt1"/>
                </a:highlight>
                <a:latin typeface="Arial"/>
                <a:ea typeface="Arial"/>
                <a:cs typeface="Arial"/>
                <a:sym typeface="Arial"/>
              </a:rPr>
              <a:t>Personalized cancer diagnosis, also known as precision oncology, is an approach to cancer diagnosis and treatment that takes into account the unique genetic and molecular characteristics of an individual's cancer. It involves tailoring medical decisions, including diagnosis, treatment selection, and therapy management, based on the specific genetic mutations, gene expression patterns, and other molecular alterations found in a patient's tumor.</a:t>
            </a:r>
            <a:endParaRPr sz="1500" dirty="0">
              <a:highlight>
                <a:schemeClr val="lt1"/>
              </a:highlight>
              <a:latin typeface="Arial"/>
              <a:ea typeface="Arial"/>
              <a:cs typeface="Arial"/>
              <a:sym typeface="Arial"/>
            </a:endParaRPr>
          </a:p>
        </p:txBody>
      </p:sp>
      <p:pic>
        <p:nvPicPr>
          <p:cNvPr id="142" name="Google Shape;142;p15"/>
          <p:cNvPicPr preferRelativeResize="0"/>
          <p:nvPr/>
        </p:nvPicPr>
        <p:blipFill>
          <a:blip r:embed="rId3">
            <a:alphaModFix/>
          </a:blip>
          <a:stretch>
            <a:fillRect/>
          </a:stretch>
        </p:blipFill>
        <p:spPr>
          <a:xfrm>
            <a:off x="152400" y="2096025"/>
            <a:ext cx="3875576" cy="2181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666-6486-A102-BBCD-1E978554BB53}"/>
              </a:ext>
            </a:extLst>
          </p:cNvPr>
          <p:cNvSpPr>
            <a:spLocks noGrp="1"/>
          </p:cNvSpPr>
          <p:nvPr>
            <p:ph type="title"/>
          </p:nvPr>
        </p:nvSpPr>
        <p:spPr/>
        <p:txBody>
          <a:bodyPr>
            <a:normAutofit fontScale="90000"/>
          </a:bodyPr>
          <a:lstStyle/>
          <a:p>
            <a:r>
              <a:rPr lang="en-US" dirty="0"/>
              <a:t>Evaluation of Random Model(Confusion Matrix)</a:t>
            </a:r>
          </a:p>
        </p:txBody>
      </p:sp>
      <p:pic>
        <p:nvPicPr>
          <p:cNvPr id="4" name="Picture 3">
            <a:extLst>
              <a:ext uri="{FF2B5EF4-FFF2-40B4-BE49-F238E27FC236}">
                <a16:creationId xmlns:a16="http://schemas.microsoft.com/office/drawing/2014/main" id="{11B20B7E-849F-83E1-95C2-BB5D1D323002}"/>
              </a:ext>
            </a:extLst>
          </p:cNvPr>
          <p:cNvPicPr>
            <a:picLocks noChangeAspect="1"/>
          </p:cNvPicPr>
          <p:nvPr/>
        </p:nvPicPr>
        <p:blipFill>
          <a:blip r:embed="rId2"/>
          <a:stretch>
            <a:fillRect/>
          </a:stretch>
        </p:blipFill>
        <p:spPr>
          <a:xfrm>
            <a:off x="1021123" y="1113982"/>
            <a:ext cx="9144000" cy="3200400"/>
          </a:xfrm>
          <a:prstGeom prst="rect">
            <a:avLst/>
          </a:prstGeom>
        </p:spPr>
      </p:pic>
    </p:spTree>
    <p:extLst>
      <p:ext uri="{BB962C8B-B14F-4D97-AF65-F5344CB8AC3E}">
        <p14:creationId xmlns:p14="http://schemas.microsoft.com/office/powerpoint/2010/main" val="428898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666-6486-A102-BBCD-1E978554BB53}"/>
              </a:ext>
            </a:extLst>
          </p:cNvPr>
          <p:cNvSpPr>
            <a:spLocks noGrp="1"/>
          </p:cNvSpPr>
          <p:nvPr>
            <p:ph type="title"/>
          </p:nvPr>
        </p:nvSpPr>
        <p:spPr/>
        <p:txBody>
          <a:bodyPr>
            <a:normAutofit fontScale="90000"/>
          </a:bodyPr>
          <a:lstStyle/>
          <a:p>
            <a:r>
              <a:rPr lang="en-US" dirty="0"/>
              <a:t>Evaluation of Random Model(Recall Matrix)</a:t>
            </a:r>
          </a:p>
        </p:txBody>
      </p:sp>
      <p:pic>
        <p:nvPicPr>
          <p:cNvPr id="5" name="Picture 4">
            <a:extLst>
              <a:ext uri="{FF2B5EF4-FFF2-40B4-BE49-F238E27FC236}">
                <a16:creationId xmlns:a16="http://schemas.microsoft.com/office/drawing/2014/main" id="{AE95BD02-01E7-63A5-DF91-DCBB20AEB414}"/>
              </a:ext>
            </a:extLst>
          </p:cNvPr>
          <p:cNvPicPr>
            <a:picLocks noChangeAspect="1"/>
          </p:cNvPicPr>
          <p:nvPr/>
        </p:nvPicPr>
        <p:blipFill>
          <a:blip r:embed="rId2"/>
          <a:stretch>
            <a:fillRect/>
          </a:stretch>
        </p:blipFill>
        <p:spPr>
          <a:xfrm>
            <a:off x="988955" y="1050924"/>
            <a:ext cx="9144000" cy="3200400"/>
          </a:xfrm>
          <a:prstGeom prst="rect">
            <a:avLst/>
          </a:prstGeom>
        </p:spPr>
      </p:pic>
    </p:spTree>
    <p:extLst>
      <p:ext uri="{BB962C8B-B14F-4D97-AF65-F5344CB8AC3E}">
        <p14:creationId xmlns:p14="http://schemas.microsoft.com/office/powerpoint/2010/main" val="558481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666-6486-A102-BBCD-1E978554BB53}"/>
              </a:ext>
            </a:extLst>
          </p:cNvPr>
          <p:cNvSpPr>
            <a:spLocks noGrp="1"/>
          </p:cNvSpPr>
          <p:nvPr>
            <p:ph type="title"/>
          </p:nvPr>
        </p:nvSpPr>
        <p:spPr/>
        <p:txBody>
          <a:bodyPr>
            <a:normAutofit fontScale="90000"/>
          </a:bodyPr>
          <a:lstStyle/>
          <a:p>
            <a:r>
              <a:rPr lang="en-US" dirty="0"/>
              <a:t>Evaluation of Random Model(Precision Matrix)</a:t>
            </a:r>
          </a:p>
        </p:txBody>
      </p:sp>
      <p:pic>
        <p:nvPicPr>
          <p:cNvPr id="4" name="Picture 3">
            <a:extLst>
              <a:ext uri="{FF2B5EF4-FFF2-40B4-BE49-F238E27FC236}">
                <a16:creationId xmlns:a16="http://schemas.microsoft.com/office/drawing/2014/main" id="{24A2675D-3C47-CFC8-B34C-3D2EC0B2015B}"/>
              </a:ext>
            </a:extLst>
          </p:cNvPr>
          <p:cNvPicPr>
            <a:picLocks noChangeAspect="1"/>
          </p:cNvPicPr>
          <p:nvPr/>
        </p:nvPicPr>
        <p:blipFill>
          <a:blip r:embed="rId2"/>
          <a:stretch>
            <a:fillRect/>
          </a:stretch>
        </p:blipFill>
        <p:spPr>
          <a:xfrm>
            <a:off x="612000" y="1036350"/>
            <a:ext cx="9144000" cy="3200400"/>
          </a:xfrm>
          <a:prstGeom prst="rect">
            <a:avLst/>
          </a:prstGeom>
        </p:spPr>
      </p:pic>
    </p:spTree>
    <p:extLst>
      <p:ext uri="{BB962C8B-B14F-4D97-AF65-F5344CB8AC3E}">
        <p14:creationId xmlns:p14="http://schemas.microsoft.com/office/powerpoint/2010/main" val="143797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FF74-7EFA-08D3-62F3-03725FF0FF3A}"/>
              </a:ext>
            </a:extLst>
          </p:cNvPr>
          <p:cNvSpPr>
            <a:spLocks noGrp="1"/>
          </p:cNvSpPr>
          <p:nvPr>
            <p:ph type="title"/>
          </p:nvPr>
        </p:nvSpPr>
        <p:spPr/>
        <p:txBody>
          <a:bodyPr>
            <a:normAutofit fontScale="90000"/>
          </a:bodyPr>
          <a:lstStyle/>
          <a:p>
            <a:r>
              <a:rPr lang="en-US" dirty="0"/>
              <a:t>Evaluation of Gene Column(</a:t>
            </a:r>
            <a:r>
              <a:rPr lang="en-US" dirty="0" err="1"/>
              <a:t>Cummulative</a:t>
            </a:r>
            <a:r>
              <a:rPr lang="en-US" dirty="0"/>
              <a:t> Distribution)</a:t>
            </a:r>
          </a:p>
        </p:txBody>
      </p:sp>
      <p:pic>
        <p:nvPicPr>
          <p:cNvPr id="4" name="Picture 3">
            <a:extLst>
              <a:ext uri="{FF2B5EF4-FFF2-40B4-BE49-F238E27FC236}">
                <a16:creationId xmlns:a16="http://schemas.microsoft.com/office/drawing/2014/main" id="{3278E4AF-2FEE-44D2-C022-C4FF4B4239B8}"/>
              </a:ext>
            </a:extLst>
          </p:cNvPr>
          <p:cNvPicPr>
            <a:picLocks noChangeAspect="1"/>
          </p:cNvPicPr>
          <p:nvPr/>
        </p:nvPicPr>
        <p:blipFill>
          <a:blip r:embed="rId2"/>
          <a:stretch>
            <a:fillRect/>
          </a:stretch>
        </p:blipFill>
        <p:spPr>
          <a:xfrm>
            <a:off x="2545914" y="977275"/>
            <a:ext cx="4589286" cy="3441965"/>
          </a:xfrm>
          <a:prstGeom prst="rect">
            <a:avLst/>
          </a:prstGeom>
        </p:spPr>
      </p:pic>
    </p:spTree>
    <p:extLst>
      <p:ext uri="{BB962C8B-B14F-4D97-AF65-F5344CB8AC3E}">
        <p14:creationId xmlns:p14="http://schemas.microsoft.com/office/powerpoint/2010/main" val="3880318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14F0-F899-C470-37ED-17A6EF16D600}"/>
              </a:ext>
            </a:extLst>
          </p:cNvPr>
          <p:cNvSpPr>
            <a:spLocks noGrp="1"/>
          </p:cNvSpPr>
          <p:nvPr>
            <p:ph type="title"/>
          </p:nvPr>
        </p:nvSpPr>
        <p:spPr/>
        <p:txBody>
          <a:bodyPr>
            <a:normAutofit fontScale="90000"/>
          </a:bodyPr>
          <a:lstStyle/>
          <a:p>
            <a:r>
              <a:rPr lang="en-US" dirty="0"/>
              <a:t>Evaluation of Gene Column(Error Analysis)</a:t>
            </a:r>
          </a:p>
        </p:txBody>
      </p:sp>
      <p:pic>
        <p:nvPicPr>
          <p:cNvPr id="7" name="Picture 6">
            <a:extLst>
              <a:ext uri="{FF2B5EF4-FFF2-40B4-BE49-F238E27FC236}">
                <a16:creationId xmlns:a16="http://schemas.microsoft.com/office/drawing/2014/main" id="{A253D6A3-C8E4-6FDC-D722-974D9F40744C}"/>
              </a:ext>
            </a:extLst>
          </p:cNvPr>
          <p:cNvPicPr>
            <a:picLocks noChangeAspect="1"/>
          </p:cNvPicPr>
          <p:nvPr/>
        </p:nvPicPr>
        <p:blipFill>
          <a:blip r:embed="rId2"/>
          <a:stretch>
            <a:fillRect/>
          </a:stretch>
        </p:blipFill>
        <p:spPr>
          <a:xfrm>
            <a:off x="2301114" y="745494"/>
            <a:ext cx="4970886" cy="3728165"/>
          </a:xfrm>
          <a:prstGeom prst="rect">
            <a:avLst/>
          </a:prstGeom>
        </p:spPr>
      </p:pic>
    </p:spTree>
    <p:extLst>
      <p:ext uri="{BB962C8B-B14F-4D97-AF65-F5344CB8AC3E}">
        <p14:creationId xmlns:p14="http://schemas.microsoft.com/office/powerpoint/2010/main" val="4015906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FB27-AEB3-5C84-7BC7-A241CA857763}"/>
              </a:ext>
            </a:extLst>
          </p:cNvPr>
          <p:cNvSpPr>
            <a:spLocks noGrp="1"/>
          </p:cNvSpPr>
          <p:nvPr>
            <p:ph type="title"/>
          </p:nvPr>
        </p:nvSpPr>
        <p:spPr/>
        <p:txBody>
          <a:bodyPr>
            <a:normAutofit fontScale="90000"/>
          </a:bodyPr>
          <a:lstStyle/>
          <a:p>
            <a:r>
              <a:rPr lang="en-US" dirty="0"/>
              <a:t>Evaluation of Variation Column(</a:t>
            </a:r>
            <a:r>
              <a:rPr lang="en-US" dirty="0" err="1"/>
              <a:t>Cummulative</a:t>
            </a:r>
            <a:r>
              <a:rPr lang="en-US" dirty="0"/>
              <a:t> Distribution)</a:t>
            </a:r>
          </a:p>
        </p:txBody>
      </p:sp>
      <p:pic>
        <p:nvPicPr>
          <p:cNvPr id="4" name="Picture 3">
            <a:extLst>
              <a:ext uri="{FF2B5EF4-FFF2-40B4-BE49-F238E27FC236}">
                <a16:creationId xmlns:a16="http://schemas.microsoft.com/office/drawing/2014/main" id="{3133965D-3EF5-DEA2-0EF1-914867E70BBC}"/>
              </a:ext>
            </a:extLst>
          </p:cNvPr>
          <p:cNvPicPr>
            <a:picLocks noChangeAspect="1"/>
          </p:cNvPicPr>
          <p:nvPr/>
        </p:nvPicPr>
        <p:blipFill>
          <a:blip r:embed="rId2"/>
          <a:stretch>
            <a:fillRect/>
          </a:stretch>
        </p:blipFill>
        <p:spPr>
          <a:xfrm>
            <a:off x="2320557" y="782875"/>
            <a:ext cx="4502886" cy="3377165"/>
          </a:xfrm>
          <a:prstGeom prst="rect">
            <a:avLst/>
          </a:prstGeom>
        </p:spPr>
      </p:pic>
    </p:spTree>
    <p:extLst>
      <p:ext uri="{BB962C8B-B14F-4D97-AF65-F5344CB8AC3E}">
        <p14:creationId xmlns:p14="http://schemas.microsoft.com/office/powerpoint/2010/main" val="1070283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0E50-7368-415C-D527-16E6CFB8CF54}"/>
              </a:ext>
            </a:extLst>
          </p:cNvPr>
          <p:cNvSpPr>
            <a:spLocks noGrp="1"/>
          </p:cNvSpPr>
          <p:nvPr>
            <p:ph type="title"/>
          </p:nvPr>
        </p:nvSpPr>
        <p:spPr/>
        <p:txBody>
          <a:bodyPr>
            <a:normAutofit fontScale="90000"/>
          </a:bodyPr>
          <a:lstStyle/>
          <a:p>
            <a:r>
              <a:rPr lang="en-US" dirty="0"/>
              <a:t>Evaluation of Variation Column(Error Analysis)</a:t>
            </a:r>
          </a:p>
        </p:txBody>
      </p:sp>
      <p:pic>
        <p:nvPicPr>
          <p:cNvPr id="4" name="Picture 3">
            <a:extLst>
              <a:ext uri="{FF2B5EF4-FFF2-40B4-BE49-F238E27FC236}">
                <a16:creationId xmlns:a16="http://schemas.microsoft.com/office/drawing/2014/main" id="{17B2B591-A4A0-F990-C867-ADBC8580573A}"/>
              </a:ext>
            </a:extLst>
          </p:cNvPr>
          <p:cNvPicPr>
            <a:picLocks noChangeAspect="1"/>
          </p:cNvPicPr>
          <p:nvPr/>
        </p:nvPicPr>
        <p:blipFill>
          <a:blip r:embed="rId2"/>
          <a:stretch>
            <a:fillRect/>
          </a:stretch>
        </p:blipFill>
        <p:spPr>
          <a:xfrm>
            <a:off x="2144157" y="938785"/>
            <a:ext cx="4855686" cy="3641765"/>
          </a:xfrm>
          <a:prstGeom prst="rect">
            <a:avLst/>
          </a:prstGeom>
        </p:spPr>
      </p:pic>
    </p:spTree>
    <p:extLst>
      <p:ext uri="{BB962C8B-B14F-4D97-AF65-F5344CB8AC3E}">
        <p14:creationId xmlns:p14="http://schemas.microsoft.com/office/powerpoint/2010/main" val="341368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0E50-7368-415C-D527-16E6CFB8CF54}"/>
              </a:ext>
            </a:extLst>
          </p:cNvPr>
          <p:cNvSpPr>
            <a:spLocks noGrp="1"/>
          </p:cNvSpPr>
          <p:nvPr>
            <p:ph type="title"/>
          </p:nvPr>
        </p:nvSpPr>
        <p:spPr/>
        <p:txBody>
          <a:bodyPr>
            <a:normAutofit fontScale="90000"/>
          </a:bodyPr>
          <a:lstStyle/>
          <a:p>
            <a:r>
              <a:rPr lang="en-US" dirty="0"/>
              <a:t>Evaluation of Text Column(Error Analysis)</a:t>
            </a:r>
          </a:p>
        </p:txBody>
      </p:sp>
      <p:pic>
        <p:nvPicPr>
          <p:cNvPr id="5" name="Picture 4">
            <a:extLst>
              <a:ext uri="{FF2B5EF4-FFF2-40B4-BE49-F238E27FC236}">
                <a16:creationId xmlns:a16="http://schemas.microsoft.com/office/drawing/2014/main" id="{679E475C-E4E7-05A4-6440-1488589EC8DD}"/>
              </a:ext>
            </a:extLst>
          </p:cNvPr>
          <p:cNvPicPr>
            <a:picLocks noChangeAspect="1"/>
          </p:cNvPicPr>
          <p:nvPr/>
        </p:nvPicPr>
        <p:blipFill>
          <a:blip r:embed="rId2"/>
          <a:stretch>
            <a:fillRect/>
          </a:stretch>
        </p:blipFill>
        <p:spPr>
          <a:xfrm>
            <a:off x="2135514" y="847675"/>
            <a:ext cx="5266086" cy="3949565"/>
          </a:xfrm>
          <a:prstGeom prst="rect">
            <a:avLst/>
          </a:prstGeom>
        </p:spPr>
      </p:pic>
    </p:spTree>
    <p:extLst>
      <p:ext uri="{BB962C8B-B14F-4D97-AF65-F5344CB8AC3E}">
        <p14:creationId xmlns:p14="http://schemas.microsoft.com/office/powerpoint/2010/main" val="2206297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Naïve Bayes Model(Confusion Matrix)</a:t>
            </a:r>
          </a:p>
        </p:txBody>
      </p:sp>
      <p:pic>
        <p:nvPicPr>
          <p:cNvPr id="4" name="Picture 3">
            <a:extLst>
              <a:ext uri="{FF2B5EF4-FFF2-40B4-BE49-F238E27FC236}">
                <a16:creationId xmlns:a16="http://schemas.microsoft.com/office/drawing/2014/main" id="{799CC2E3-215A-A226-1676-7B9A13102B5C}"/>
              </a:ext>
            </a:extLst>
          </p:cNvPr>
          <p:cNvPicPr>
            <a:picLocks noChangeAspect="1"/>
          </p:cNvPicPr>
          <p:nvPr/>
        </p:nvPicPr>
        <p:blipFill>
          <a:blip r:embed="rId3"/>
          <a:stretch>
            <a:fillRect/>
          </a:stretch>
        </p:blipFill>
        <p:spPr>
          <a:xfrm>
            <a:off x="522930" y="1234060"/>
            <a:ext cx="8820620" cy="3087217"/>
          </a:xfrm>
          <a:prstGeom prst="rect">
            <a:avLst/>
          </a:prstGeom>
        </p:spPr>
      </p:pic>
    </p:spTree>
    <p:extLst>
      <p:ext uri="{BB962C8B-B14F-4D97-AF65-F5344CB8AC3E}">
        <p14:creationId xmlns:p14="http://schemas.microsoft.com/office/powerpoint/2010/main" val="69316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pSp>
        <p:nvGrpSpPr>
          <p:cNvPr id="77" name="Google Shape;77;p14"/>
          <p:cNvGrpSpPr/>
          <p:nvPr/>
        </p:nvGrpSpPr>
        <p:grpSpPr>
          <a:xfrm>
            <a:off x="3015282" y="1570299"/>
            <a:ext cx="1274256" cy="3160309"/>
            <a:chOff x="3343310" y="4475555"/>
            <a:chExt cx="127717" cy="316753"/>
          </a:xfrm>
        </p:grpSpPr>
        <p:sp>
          <p:nvSpPr>
            <p:cNvPr id="78" name="Google Shape;78;p1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2C3E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2C3E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Tumors infographics</a:t>
            </a:r>
            <a:endParaRPr/>
          </a:p>
        </p:txBody>
      </p:sp>
      <p:grpSp>
        <p:nvGrpSpPr>
          <p:cNvPr id="81" name="Google Shape;81;p14"/>
          <p:cNvGrpSpPr/>
          <p:nvPr/>
        </p:nvGrpSpPr>
        <p:grpSpPr>
          <a:xfrm>
            <a:off x="4540071" y="1581491"/>
            <a:ext cx="1588691" cy="3137926"/>
            <a:chOff x="3527539" y="4476677"/>
            <a:chExt cx="159232" cy="314510"/>
          </a:xfrm>
        </p:grpSpPr>
        <p:sp>
          <p:nvSpPr>
            <p:cNvPr id="82" name="Google Shape;82;p1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2C3E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2C3E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14"/>
          <p:cNvSpPr txBox="1"/>
          <p:nvPr/>
        </p:nvSpPr>
        <p:spPr>
          <a:xfrm>
            <a:off x="1767017" y="2395175"/>
            <a:ext cx="7011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Lung</a:t>
            </a:r>
            <a:endParaRPr sz="1800" b="1">
              <a:solidFill>
                <a:srgbClr val="000000"/>
              </a:solidFill>
              <a:latin typeface="Fira Sans Extra Condensed"/>
              <a:ea typeface="Fira Sans Extra Condensed"/>
              <a:cs typeface="Fira Sans Extra Condensed"/>
              <a:sym typeface="Fira Sans Extra Condensed"/>
            </a:endParaRPr>
          </a:p>
        </p:txBody>
      </p:sp>
      <p:grpSp>
        <p:nvGrpSpPr>
          <p:cNvPr id="85" name="Google Shape;85;p14"/>
          <p:cNvGrpSpPr/>
          <p:nvPr/>
        </p:nvGrpSpPr>
        <p:grpSpPr>
          <a:xfrm>
            <a:off x="6615838" y="2109775"/>
            <a:ext cx="2061000" cy="680679"/>
            <a:chOff x="6615838" y="2109775"/>
            <a:chExt cx="2061000" cy="680679"/>
          </a:xfrm>
        </p:grpSpPr>
        <p:sp>
          <p:nvSpPr>
            <p:cNvPr id="86" name="Google Shape;86;p14"/>
            <p:cNvSpPr txBox="1"/>
            <p:nvPr/>
          </p:nvSpPr>
          <p:spPr>
            <a:xfrm>
              <a:off x="6615838" y="2109775"/>
              <a:ext cx="2061000" cy="27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800" b="1">
                <a:latin typeface="Fira Sans Extra Condensed"/>
                <a:ea typeface="Fira Sans Extra Condensed"/>
                <a:cs typeface="Fira Sans Extra Condensed"/>
                <a:sym typeface="Fira Sans Extra Condensed"/>
              </a:endParaRPr>
            </a:p>
            <a:p>
              <a:pPr marL="0" lvl="0" indent="0" algn="r" rtl="0">
                <a:spcBef>
                  <a:spcPts val="0"/>
                </a:spcBef>
                <a:spcAft>
                  <a:spcPts val="0"/>
                </a:spcAft>
                <a:buNone/>
              </a:pPr>
              <a:endParaRPr sz="18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Breast</a:t>
              </a:r>
              <a:endParaRPr sz="1800" b="1">
                <a:solidFill>
                  <a:srgbClr val="000000"/>
                </a:solidFill>
                <a:latin typeface="Fira Sans Extra Condensed"/>
                <a:ea typeface="Fira Sans Extra Condensed"/>
                <a:cs typeface="Fira Sans Extra Condensed"/>
                <a:sym typeface="Fira Sans Extra Condensed"/>
              </a:endParaRPr>
            </a:p>
          </p:txBody>
        </p:sp>
        <p:sp>
          <p:nvSpPr>
            <p:cNvPr id="87" name="Google Shape;87;p14"/>
            <p:cNvSpPr txBox="1"/>
            <p:nvPr/>
          </p:nvSpPr>
          <p:spPr>
            <a:xfrm>
              <a:off x="6615838" y="2386954"/>
              <a:ext cx="2061000" cy="40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000000"/>
                </a:solidFill>
                <a:latin typeface="Roboto"/>
                <a:ea typeface="Roboto"/>
                <a:cs typeface="Roboto"/>
                <a:sym typeface="Roboto"/>
              </a:endParaRPr>
            </a:p>
          </p:txBody>
        </p:sp>
      </p:grpSp>
      <p:sp>
        <p:nvSpPr>
          <p:cNvPr id="88" name="Google Shape;88;p14"/>
          <p:cNvSpPr txBox="1"/>
          <p:nvPr/>
        </p:nvSpPr>
        <p:spPr>
          <a:xfrm>
            <a:off x="1488219" y="3404925"/>
            <a:ext cx="10398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Stomach</a:t>
            </a:r>
            <a:endParaRPr sz="1800" b="1">
              <a:solidFill>
                <a:srgbClr val="000000"/>
              </a:solidFill>
              <a:latin typeface="Fira Sans Extra Condensed"/>
              <a:ea typeface="Fira Sans Extra Condensed"/>
              <a:cs typeface="Fira Sans Extra Condensed"/>
              <a:sym typeface="Fira Sans Extra Condensed"/>
            </a:endParaRPr>
          </a:p>
        </p:txBody>
      </p:sp>
      <p:grpSp>
        <p:nvGrpSpPr>
          <p:cNvPr id="89" name="Google Shape;89;p14"/>
          <p:cNvGrpSpPr/>
          <p:nvPr/>
        </p:nvGrpSpPr>
        <p:grpSpPr>
          <a:xfrm>
            <a:off x="6615838" y="1149200"/>
            <a:ext cx="2061000" cy="680664"/>
            <a:chOff x="6615838" y="1149200"/>
            <a:chExt cx="2061000" cy="680664"/>
          </a:xfrm>
        </p:grpSpPr>
        <p:sp>
          <p:nvSpPr>
            <p:cNvPr id="90" name="Google Shape;90;p14"/>
            <p:cNvSpPr txBox="1"/>
            <p:nvPr/>
          </p:nvSpPr>
          <p:spPr>
            <a:xfrm>
              <a:off x="6615838" y="114920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8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Lung</a:t>
              </a:r>
              <a:endParaRPr sz="1800" b="1">
                <a:solidFill>
                  <a:srgbClr val="000000"/>
                </a:solidFill>
                <a:latin typeface="Fira Sans Extra Condensed"/>
                <a:ea typeface="Fira Sans Extra Condensed"/>
                <a:cs typeface="Fira Sans Extra Condensed"/>
                <a:sym typeface="Fira Sans Extra Condensed"/>
              </a:endParaRPr>
            </a:p>
          </p:txBody>
        </p:sp>
        <p:sp>
          <p:nvSpPr>
            <p:cNvPr id="91" name="Google Shape;91;p14"/>
            <p:cNvSpPr txBox="1"/>
            <p:nvPr/>
          </p:nvSpPr>
          <p:spPr>
            <a:xfrm>
              <a:off x="6615838" y="1431164"/>
              <a:ext cx="2061000" cy="39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000000"/>
                </a:solidFill>
                <a:latin typeface="Roboto"/>
                <a:ea typeface="Roboto"/>
                <a:cs typeface="Roboto"/>
                <a:sym typeface="Roboto"/>
              </a:endParaRPr>
            </a:p>
          </p:txBody>
        </p:sp>
      </p:grpSp>
      <p:sp>
        <p:nvSpPr>
          <p:cNvPr id="92" name="Google Shape;92;p14"/>
          <p:cNvSpPr txBox="1"/>
          <p:nvPr/>
        </p:nvSpPr>
        <p:spPr>
          <a:xfrm>
            <a:off x="1080925" y="1338375"/>
            <a:ext cx="1387200" cy="50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Oesophagus</a:t>
            </a:r>
            <a:endParaRPr sz="18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800" b="1">
              <a:latin typeface="Fira Sans Extra Condensed"/>
              <a:ea typeface="Fira Sans Extra Condensed"/>
              <a:cs typeface="Fira Sans Extra Condensed"/>
              <a:sym typeface="Fira Sans Extra Condensed"/>
            </a:endParaRPr>
          </a:p>
        </p:txBody>
      </p:sp>
      <p:grpSp>
        <p:nvGrpSpPr>
          <p:cNvPr id="93" name="Google Shape;93;p14"/>
          <p:cNvGrpSpPr/>
          <p:nvPr/>
        </p:nvGrpSpPr>
        <p:grpSpPr>
          <a:xfrm>
            <a:off x="6615838" y="3060550"/>
            <a:ext cx="2061000" cy="680677"/>
            <a:chOff x="6615838" y="3060550"/>
            <a:chExt cx="2061000" cy="680677"/>
          </a:xfrm>
        </p:grpSpPr>
        <p:sp>
          <p:nvSpPr>
            <p:cNvPr id="94" name="Google Shape;94;p14"/>
            <p:cNvSpPr txBox="1"/>
            <p:nvPr/>
          </p:nvSpPr>
          <p:spPr>
            <a:xfrm>
              <a:off x="6615838" y="3060550"/>
              <a:ext cx="20610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800" b="1">
                <a:latin typeface="Fira Sans Extra Condensed"/>
                <a:ea typeface="Fira Sans Extra Condensed"/>
                <a:cs typeface="Fira Sans Extra Condensed"/>
                <a:sym typeface="Fira Sans Extra Condensed"/>
              </a:endParaRPr>
            </a:p>
            <a:p>
              <a:pPr marL="0" lvl="0" indent="0" algn="r" rtl="0">
                <a:spcBef>
                  <a:spcPts val="0"/>
                </a:spcBef>
                <a:spcAft>
                  <a:spcPts val="0"/>
                </a:spcAft>
                <a:buNone/>
              </a:pPr>
              <a:endParaRPr sz="18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Colorectal</a:t>
              </a:r>
              <a:endParaRPr sz="1800" b="1">
                <a:solidFill>
                  <a:srgbClr val="000000"/>
                </a:solidFill>
                <a:latin typeface="Fira Sans Extra Condensed"/>
                <a:ea typeface="Fira Sans Extra Condensed"/>
                <a:cs typeface="Fira Sans Extra Condensed"/>
                <a:sym typeface="Fira Sans Extra Condensed"/>
              </a:endParaRPr>
            </a:p>
          </p:txBody>
        </p:sp>
        <p:sp>
          <p:nvSpPr>
            <p:cNvPr id="95" name="Google Shape;95;p14"/>
            <p:cNvSpPr txBox="1"/>
            <p:nvPr/>
          </p:nvSpPr>
          <p:spPr>
            <a:xfrm>
              <a:off x="6615838" y="3342527"/>
              <a:ext cx="2061000" cy="39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000000"/>
                </a:solidFill>
                <a:latin typeface="Roboto"/>
                <a:ea typeface="Roboto"/>
                <a:cs typeface="Roboto"/>
                <a:sym typeface="Roboto"/>
              </a:endParaRPr>
            </a:p>
          </p:txBody>
        </p:sp>
      </p:grpSp>
      <p:sp>
        <p:nvSpPr>
          <p:cNvPr id="96" name="Google Shape;96;p14"/>
          <p:cNvSpPr txBox="1"/>
          <p:nvPr/>
        </p:nvSpPr>
        <p:spPr>
          <a:xfrm>
            <a:off x="1883975" y="4333375"/>
            <a:ext cx="11313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Prostate      </a:t>
            </a:r>
            <a:endParaRPr sz="1800" b="1">
              <a:solidFill>
                <a:srgbClr val="000000"/>
              </a:solidFill>
              <a:latin typeface="Fira Sans Extra Condensed"/>
              <a:ea typeface="Fira Sans Extra Condensed"/>
              <a:cs typeface="Fira Sans Extra Condensed"/>
              <a:sym typeface="Fira Sans Extra Condensed"/>
            </a:endParaRPr>
          </a:p>
        </p:txBody>
      </p:sp>
      <p:grpSp>
        <p:nvGrpSpPr>
          <p:cNvPr id="97" name="Google Shape;97;p14"/>
          <p:cNvGrpSpPr/>
          <p:nvPr/>
        </p:nvGrpSpPr>
        <p:grpSpPr>
          <a:xfrm>
            <a:off x="6615838" y="4051400"/>
            <a:ext cx="2061000" cy="680677"/>
            <a:chOff x="6615838" y="4051400"/>
            <a:chExt cx="2061000" cy="680677"/>
          </a:xfrm>
        </p:grpSpPr>
        <p:sp>
          <p:nvSpPr>
            <p:cNvPr id="98" name="Google Shape;98;p14"/>
            <p:cNvSpPr txBox="1"/>
            <p:nvPr/>
          </p:nvSpPr>
          <p:spPr>
            <a:xfrm>
              <a:off x="6615838" y="4051400"/>
              <a:ext cx="20610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800" b="1">
                <a:latin typeface="Fira Sans Extra Condensed"/>
                <a:ea typeface="Fira Sans Extra Condensed"/>
                <a:cs typeface="Fira Sans Extra Condensed"/>
                <a:sym typeface="Fira Sans Extra Condensed"/>
              </a:endParaRPr>
            </a:p>
            <a:p>
              <a:pPr marL="0" lvl="0" indent="0" algn="r" rtl="0">
                <a:spcBef>
                  <a:spcPts val="0"/>
                </a:spcBef>
                <a:spcAft>
                  <a:spcPts val="0"/>
                </a:spcAft>
                <a:buNone/>
              </a:pPr>
              <a:endParaRPr sz="18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Uterus</a:t>
              </a:r>
              <a:endParaRPr sz="1800" b="1">
                <a:solidFill>
                  <a:srgbClr val="000000"/>
                </a:solidFill>
                <a:latin typeface="Fira Sans Extra Condensed"/>
                <a:ea typeface="Fira Sans Extra Condensed"/>
                <a:cs typeface="Fira Sans Extra Condensed"/>
                <a:sym typeface="Fira Sans Extra Condensed"/>
              </a:endParaRPr>
            </a:p>
          </p:txBody>
        </p:sp>
        <p:sp>
          <p:nvSpPr>
            <p:cNvPr id="99" name="Google Shape;99;p14"/>
            <p:cNvSpPr txBox="1"/>
            <p:nvPr/>
          </p:nvSpPr>
          <p:spPr>
            <a:xfrm>
              <a:off x="6615838" y="4333377"/>
              <a:ext cx="2061000" cy="39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000000"/>
                </a:solidFill>
                <a:latin typeface="Roboto"/>
                <a:ea typeface="Roboto"/>
                <a:cs typeface="Roboto"/>
                <a:sym typeface="Roboto"/>
              </a:endParaRPr>
            </a:p>
          </p:txBody>
        </p:sp>
      </p:grpSp>
      <p:sp>
        <p:nvSpPr>
          <p:cNvPr id="100" name="Google Shape;100;p14"/>
          <p:cNvSpPr txBox="1"/>
          <p:nvPr/>
        </p:nvSpPr>
        <p:spPr>
          <a:xfrm>
            <a:off x="3094302" y="1039638"/>
            <a:ext cx="29556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Fira Sans Extra Condensed"/>
                <a:ea typeface="Fira Sans Extra Condensed"/>
                <a:cs typeface="Fira Sans Extra Condensed"/>
                <a:sym typeface="Fira Sans Extra Condensed"/>
              </a:rPr>
              <a:t>Frequent types of tumors</a:t>
            </a:r>
            <a:endParaRPr sz="2100" b="1">
              <a:solidFill>
                <a:srgbClr val="000000"/>
              </a:solidFill>
              <a:latin typeface="Fira Sans Extra Condensed"/>
              <a:ea typeface="Fira Sans Extra Condensed"/>
              <a:cs typeface="Fira Sans Extra Condensed"/>
              <a:sym typeface="Fira Sans Extra Condensed"/>
            </a:endParaRPr>
          </a:p>
        </p:txBody>
      </p:sp>
      <p:grpSp>
        <p:nvGrpSpPr>
          <p:cNvPr id="101" name="Google Shape;101;p14"/>
          <p:cNvGrpSpPr/>
          <p:nvPr/>
        </p:nvGrpSpPr>
        <p:grpSpPr>
          <a:xfrm>
            <a:off x="3466646" y="1946199"/>
            <a:ext cx="371408" cy="371408"/>
            <a:chOff x="3515463" y="1994978"/>
            <a:chExt cx="273900" cy="273900"/>
          </a:xfrm>
        </p:grpSpPr>
        <p:sp>
          <p:nvSpPr>
            <p:cNvPr id="102" name="Google Shape;102;p14"/>
            <p:cNvSpPr/>
            <p:nvPr/>
          </p:nvSpPr>
          <p:spPr>
            <a:xfrm>
              <a:off x="3515463" y="1994978"/>
              <a:ext cx="273900" cy="273900"/>
            </a:xfrm>
            <a:prstGeom prst="ellipse">
              <a:avLst/>
            </a:prstGeom>
            <a:solidFill>
              <a:srgbClr val="B56DD3">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3590075" y="2069522"/>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 name="Google Shape;104;p14"/>
          <p:cNvCxnSpPr>
            <a:stCxn id="105" idx="3"/>
            <a:endCxn id="103" idx="2"/>
          </p:cNvCxnSpPr>
          <p:nvPr/>
        </p:nvCxnSpPr>
        <p:spPr>
          <a:xfrm>
            <a:off x="2528020" y="1630595"/>
            <a:ext cx="1039800" cy="501300"/>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106" name="Google Shape;106;p14"/>
          <p:cNvGrpSpPr/>
          <p:nvPr/>
        </p:nvGrpSpPr>
        <p:grpSpPr>
          <a:xfrm>
            <a:off x="3466708" y="2402999"/>
            <a:ext cx="371408" cy="371408"/>
            <a:chOff x="3515463" y="1994978"/>
            <a:chExt cx="273900" cy="273900"/>
          </a:xfrm>
        </p:grpSpPr>
        <p:sp>
          <p:nvSpPr>
            <p:cNvPr id="107" name="Google Shape;107;p14"/>
            <p:cNvSpPr/>
            <p:nvPr/>
          </p:nvSpPr>
          <p:spPr>
            <a:xfrm>
              <a:off x="3515463" y="1994978"/>
              <a:ext cx="273900" cy="273900"/>
            </a:xfrm>
            <a:prstGeom prst="ellipse">
              <a:avLst/>
            </a:prstGeom>
            <a:solidFill>
              <a:srgbClr val="439DD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3590075" y="2069522"/>
              <a:ext cx="124800" cy="12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9" name="Google Shape;109;p14"/>
          <p:cNvCxnSpPr>
            <a:stCxn id="110" idx="3"/>
            <a:endCxn id="107" idx="2"/>
          </p:cNvCxnSpPr>
          <p:nvPr/>
        </p:nvCxnSpPr>
        <p:spPr>
          <a:xfrm>
            <a:off x="2528308" y="2588103"/>
            <a:ext cx="938400" cy="600"/>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111" name="Google Shape;111;p14"/>
          <p:cNvGrpSpPr/>
          <p:nvPr/>
        </p:nvGrpSpPr>
        <p:grpSpPr>
          <a:xfrm>
            <a:off x="3466708" y="2859799"/>
            <a:ext cx="371408" cy="371408"/>
            <a:chOff x="3515463" y="1994978"/>
            <a:chExt cx="273900" cy="273900"/>
          </a:xfrm>
        </p:grpSpPr>
        <p:sp>
          <p:nvSpPr>
            <p:cNvPr id="112" name="Google Shape;112;p14"/>
            <p:cNvSpPr/>
            <p:nvPr/>
          </p:nvSpPr>
          <p:spPr>
            <a:xfrm>
              <a:off x="3515463" y="1994978"/>
              <a:ext cx="273900" cy="273900"/>
            </a:xfrm>
            <a:prstGeom prst="ellipse">
              <a:avLst/>
            </a:prstGeom>
            <a:solidFill>
              <a:srgbClr val="3FD57E">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3590075" y="2069522"/>
              <a:ext cx="124800" cy="124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 name="Google Shape;114;p14"/>
          <p:cNvCxnSpPr>
            <a:stCxn id="115" idx="3"/>
            <a:endCxn id="113" idx="2"/>
          </p:cNvCxnSpPr>
          <p:nvPr/>
        </p:nvCxnSpPr>
        <p:spPr>
          <a:xfrm rot="10800000" flipH="1">
            <a:off x="2528083" y="3045495"/>
            <a:ext cx="1039800" cy="496500"/>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116" name="Google Shape;116;p14"/>
          <p:cNvGrpSpPr/>
          <p:nvPr/>
        </p:nvGrpSpPr>
        <p:grpSpPr>
          <a:xfrm>
            <a:off x="3466708" y="3240399"/>
            <a:ext cx="371408" cy="371408"/>
            <a:chOff x="3515463" y="1994978"/>
            <a:chExt cx="273900" cy="273900"/>
          </a:xfrm>
        </p:grpSpPr>
        <p:sp>
          <p:nvSpPr>
            <p:cNvPr id="117" name="Google Shape;117;p14"/>
            <p:cNvSpPr/>
            <p:nvPr/>
          </p:nvSpPr>
          <p:spPr>
            <a:xfrm>
              <a:off x="3515463" y="1994978"/>
              <a:ext cx="273900" cy="273900"/>
            </a:xfrm>
            <a:prstGeom prst="ellipse">
              <a:avLst/>
            </a:prstGeom>
            <a:solidFill>
              <a:srgbClr val="B56DD3">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3590075" y="2069522"/>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119;p14"/>
          <p:cNvCxnSpPr>
            <a:stCxn id="96" idx="3"/>
            <a:endCxn id="118" idx="2"/>
          </p:cNvCxnSpPr>
          <p:nvPr/>
        </p:nvCxnSpPr>
        <p:spPr>
          <a:xfrm rot="10800000" flipH="1">
            <a:off x="3015275" y="3426025"/>
            <a:ext cx="552600" cy="1106700"/>
          </a:xfrm>
          <a:prstGeom prst="bentConnector3">
            <a:avLst>
              <a:gd name="adj1" fmla="val 50001"/>
            </a:avLst>
          </a:prstGeom>
          <a:noFill/>
          <a:ln w="9525" cap="flat" cmpd="sng">
            <a:solidFill>
              <a:schemeClr val="dk2"/>
            </a:solidFill>
            <a:prstDash val="solid"/>
            <a:round/>
            <a:headEnd type="none" w="med" len="med"/>
            <a:tailEnd type="none" w="med" len="med"/>
          </a:ln>
        </p:spPr>
      </p:cxnSp>
      <p:grpSp>
        <p:nvGrpSpPr>
          <p:cNvPr id="120" name="Google Shape;120;p14"/>
          <p:cNvGrpSpPr/>
          <p:nvPr/>
        </p:nvGrpSpPr>
        <p:grpSpPr>
          <a:xfrm>
            <a:off x="4958258" y="2269974"/>
            <a:ext cx="371408" cy="371408"/>
            <a:chOff x="3515463" y="1994978"/>
            <a:chExt cx="273900" cy="273900"/>
          </a:xfrm>
        </p:grpSpPr>
        <p:sp>
          <p:nvSpPr>
            <p:cNvPr id="121" name="Google Shape;121;p14"/>
            <p:cNvSpPr/>
            <p:nvPr/>
          </p:nvSpPr>
          <p:spPr>
            <a:xfrm>
              <a:off x="3515463" y="1994978"/>
              <a:ext cx="273900" cy="273900"/>
            </a:xfrm>
            <a:prstGeom prst="ellipse">
              <a:avLst/>
            </a:prstGeom>
            <a:solidFill>
              <a:srgbClr val="439DD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3590075" y="2069522"/>
              <a:ext cx="124800" cy="12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3" name="Google Shape;123;p14"/>
          <p:cNvCxnSpPr>
            <a:stCxn id="91" idx="1"/>
            <a:endCxn id="122" idx="6"/>
          </p:cNvCxnSpPr>
          <p:nvPr/>
        </p:nvCxnSpPr>
        <p:spPr>
          <a:xfrm flipH="1">
            <a:off x="5228638" y="1630514"/>
            <a:ext cx="1387200" cy="825300"/>
          </a:xfrm>
          <a:prstGeom prst="bentConnector3">
            <a:avLst>
              <a:gd name="adj1" fmla="val 49999"/>
            </a:avLst>
          </a:prstGeom>
          <a:noFill/>
          <a:ln w="9525" cap="flat" cmpd="sng">
            <a:solidFill>
              <a:schemeClr val="dk2"/>
            </a:solidFill>
            <a:prstDash val="solid"/>
            <a:round/>
            <a:headEnd type="none" w="med" len="med"/>
            <a:tailEnd type="none" w="med" len="med"/>
          </a:ln>
        </p:spPr>
      </p:cxnSp>
      <p:grpSp>
        <p:nvGrpSpPr>
          <p:cNvPr id="124" name="Google Shape;124;p14"/>
          <p:cNvGrpSpPr/>
          <p:nvPr/>
        </p:nvGrpSpPr>
        <p:grpSpPr>
          <a:xfrm>
            <a:off x="5329683" y="2487299"/>
            <a:ext cx="371408" cy="371408"/>
            <a:chOff x="3515463" y="1994978"/>
            <a:chExt cx="273900" cy="273900"/>
          </a:xfrm>
        </p:grpSpPr>
        <p:sp>
          <p:nvSpPr>
            <p:cNvPr id="125" name="Google Shape;125;p14"/>
            <p:cNvSpPr/>
            <p:nvPr/>
          </p:nvSpPr>
          <p:spPr>
            <a:xfrm>
              <a:off x="3515463" y="1994978"/>
              <a:ext cx="273900" cy="273900"/>
            </a:xfrm>
            <a:prstGeom prst="ellipse">
              <a:avLst/>
            </a:prstGeom>
            <a:solidFill>
              <a:srgbClr val="B56DD3">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3590075" y="2069522"/>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 name="Google Shape;127;p14"/>
          <p:cNvCxnSpPr>
            <a:stCxn id="87" idx="1"/>
            <a:endCxn id="126" idx="6"/>
          </p:cNvCxnSpPr>
          <p:nvPr/>
        </p:nvCxnSpPr>
        <p:spPr>
          <a:xfrm flipH="1">
            <a:off x="5600038" y="2588704"/>
            <a:ext cx="1015800" cy="84300"/>
          </a:xfrm>
          <a:prstGeom prst="bentConnector3">
            <a:avLst>
              <a:gd name="adj1" fmla="val 49998"/>
            </a:avLst>
          </a:prstGeom>
          <a:noFill/>
          <a:ln w="9525" cap="flat" cmpd="sng">
            <a:solidFill>
              <a:schemeClr val="dk2"/>
            </a:solidFill>
            <a:prstDash val="solid"/>
            <a:round/>
            <a:headEnd type="none" w="med" len="med"/>
            <a:tailEnd type="none" w="med" len="med"/>
          </a:ln>
        </p:spPr>
      </p:cxnSp>
      <p:grpSp>
        <p:nvGrpSpPr>
          <p:cNvPr id="128" name="Google Shape;128;p14"/>
          <p:cNvGrpSpPr/>
          <p:nvPr/>
        </p:nvGrpSpPr>
        <p:grpSpPr>
          <a:xfrm>
            <a:off x="5148708" y="2964762"/>
            <a:ext cx="371408" cy="371408"/>
            <a:chOff x="3515463" y="1994978"/>
            <a:chExt cx="273900" cy="273900"/>
          </a:xfrm>
        </p:grpSpPr>
        <p:sp>
          <p:nvSpPr>
            <p:cNvPr id="129" name="Google Shape;129;p14"/>
            <p:cNvSpPr/>
            <p:nvPr/>
          </p:nvSpPr>
          <p:spPr>
            <a:xfrm>
              <a:off x="3515463" y="1994978"/>
              <a:ext cx="273900" cy="273900"/>
            </a:xfrm>
            <a:prstGeom prst="ellipse">
              <a:avLst/>
            </a:prstGeom>
            <a:solidFill>
              <a:srgbClr val="3FD57E">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3590075" y="2069522"/>
              <a:ext cx="124800" cy="124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1" name="Google Shape;131;p14"/>
          <p:cNvCxnSpPr>
            <a:stCxn id="95" idx="1"/>
            <a:endCxn id="130" idx="6"/>
          </p:cNvCxnSpPr>
          <p:nvPr/>
        </p:nvCxnSpPr>
        <p:spPr>
          <a:xfrm rot="10800000">
            <a:off x="5419138" y="3150377"/>
            <a:ext cx="1196700" cy="391500"/>
          </a:xfrm>
          <a:prstGeom prst="bentConnector3">
            <a:avLst>
              <a:gd name="adj1" fmla="val 31500"/>
            </a:avLst>
          </a:prstGeom>
          <a:noFill/>
          <a:ln w="9525" cap="flat" cmpd="sng">
            <a:solidFill>
              <a:schemeClr val="dk2"/>
            </a:solidFill>
            <a:prstDash val="solid"/>
            <a:round/>
            <a:headEnd type="none" w="med" len="med"/>
            <a:tailEnd type="none" w="med" len="med"/>
          </a:ln>
        </p:spPr>
      </p:cxnSp>
      <p:grpSp>
        <p:nvGrpSpPr>
          <p:cNvPr id="132" name="Google Shape;132;p14"/>
          <p:cNvGrpSpPr/>
          <p:nvPr/>
        </p:nvGrpSpPr>
        <p:grpSpPr>
          <a:xfrm>
            <a:off x="5148708" y="3356174"/>
            <a:ext cx="371408" cy="371408"/>
            <a:chOff x="3515463" y="1994978"/>
            <a:chExt cx="273900" cy="273900"/>
          </a:xfrm>
        </p:grpSpPr>
        <p:sp>
          <p:nvSpPr>
            <p:cNvPr id="133" name="Google Shape;133;p14"/>
            <p:cNvSpPr/>
            <p:nvPr/>
          </p:nvSpPr>
          <p:spPr>
            <a:xfrm>
              <a:off x="3515463" y="1994978"/>
              <a:ext cx="273900" cy="273900"/>
            </a:xfrm>
            <a:prstGeom prst="ellipse">
              <a:avLst/>
            </a:prstGeom>
            <a:solidFill>
              <a:srgbClr val="B56DD3">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3590075" y="2069522"/>
              <a:ext cx="124800" cy="1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14"/>
          <p:cNvCxnSpPr>
            <a:stCxn id="99" idx="1"/>
            <a:endCxn id="134" idx="6"/>
          </p:cNvCxnSpPr>
          <p:nvPr/>
        </p:nvCxnSpPr>
        <p:spPr>
          <a:xfrm rot="10800000">
            <a:off x="5419138" y="3541827"/>
            <a:ext cx="1196700" cy="990900"/>
          </a:xfrm>
          <a:prstGeom prst="bentConnector3">
            <a:avLst>
              <a:gd name="adj1" fmla="val 56174"/>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Naïve Bayes Model(Precision Matrix)</a:t>
            </a:r>
          </a:p>
        </p:txBody>
      </p:sp>
      <p:pic>
        <p:nvPicPr>
          <p:cNvPr id="5" name="Picture 4">
            <a:extLst>
              <a:ext uri="{FF2B5EF4-FFF2-40B4-BE49-F238E27FC236}">
                <a16:creationId xmlns:a16="http://schemas.microsoft.com/office/drawing/2014/main" id="{81644909-B28C-2EF5-21AC-12B5CE835A56}"/>
              </a:ext>
            </a:extLst>
          </p:cNvPr>
          <p:cNvPicPr>
            <a:picLocks noChangeAspect="1"/>
          </p:cNvPicPr>
          <p:nvPr/>
        </p:nvPicPr>
        <p:blipFill>
          <a:blip r:embed="rId3"/>
          <a:stretch>
            <a:fillRect/>
          </a:stretch>
        </p:blipFill>
        <p:spPr>
          <a:xfrm>
            <a:off x="530942" y="1237021"/>
            <a:ext cx="9086060" cy="3180121"/>
          </a:xfrm>
          <a:prstGeom prst="rect">
            <a:avLst/>
          </a:prstGeom>
        </p:spPr>
      </p:pic>
    </p:spTree>
    <p:extLst>
      <p:ext uri="{BB962C8B-B14F-4D97-AF65-F5344CB8AC3E}">
        <p14:creationId xmlns:p14="http://schemas.microsoft.com/office/powerpoint/2010/main" val="3919623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Naïve Bayes Model(Recall Matrix)</a:t>
            </a:r>
          </a:p>
        </p:txBody>
      </p:sp>
      <p:pic>
        <p:nvPicPr>
          <p:cNvPr id="4" name="Picture 3">
            <a:extLst>
              <a:ext uri="{FF2B5EF4-FFF2-40B4-BE49-F238E27FC236}">
                <a16:creationId xmlns:a16="http://schemas.microsoft.com/office/drawing/2014/main" id="{0501E394-13BD-E6D3-0017-4C8E2652D94E}"/>
              </a:ext>
            </a:extLst>
          </p:cNvPr>
          <p:cNvPicPr>
            <a:picLocks noChangeAspect="1"/>
          </p:cNvPicPr>
          <p:nvPr/>
        </p:nvPicPr>
        <p:blipFill>
          <a:blip r:embed="rId3"/>
          <a:stretch>
            <a:fillRect/>
          </a:stretch>
        </p:blipFill>
        <p:spPr>
          <a:xfrm>
            <a:off x="720000" y="1158750"/>
            <a:ext cx="8744143" cy="3060450"/>
          </a:xfrm>
          <a:prstGeom prst="rect">
            <a:avLst/>
          </a:prstGeom>
        </p:spPr>
      </p:pic>
    </p:spTree>
    <p:extLst>
      <p:ext uri="{BB962C8B-B14F-4D97-AF65-F5344CB8AC3E}">
        <p14:creationId xmlns:p14="http://schemas.microsoft.com/office/powerpoint/2010/main" val="1892824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Naïve Bayes Model(Error Analysis)</a:t>
            </a:r>
          </a:p>
        </p:txBody>
      </p:sp>
      <p:pic>
        <p:nvPicPr>
          <p:cNvPr id="5" name="Picture 4">
            <a:extLst>
              <a:ext uri="{FF2B5EF4-FFF2-40B4-BE49-F238E27FC236}">
                <a16:creationId xmlns:a16="http://schemas.microsoft.com/office/drawing/2014/main" id="{6F08AF84-D1DA-51C7-AC82-DD1C47A998B0}"/>
              </a:ext>
            </a:extLst>
          </p:cNvPr>
          <p:cNvPicPr>
            <a:picLocks noChangeAspect="1"/>
          </p:cNvPicPr>
          <p:nvPr/>
        </p:nvPicPr>
        <p:blipFill>
          <a:blip r:embed="rId3"/>
          <a:stretch>
            <a:fillRect/>
          </a:stretch>
        </p:blipFill>
        <p:spPr>
          <a:xfrm>
            <a:off x="2051495" y="863881"/>
            <a:ext cx="5337447" cy="4003085"/>
          </a:xfrm>
          <a:prstGeom prst="rect">
            <a:avLst/>
          </a:prstGeom>
        </p:spPr>
      </p:pic>
    </p:spTree>
    <p:extLst>
      <p:ext uri="{BB962C8B-B14F-4D97-AF65-F5344CB8AC3E}">
        <p14:creationId xmlns:p14="http://schemas.microsoft.com/office/powerpoint/2010/main" val="3202758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KNN Model(Confusion Matrix)</a:t>
            </a:r>
          </a:p>
        </p:txBody>
      </p:sp>
      <p:pic>
        <p:nvPicPr>
          <p:cNvPr id="5" name="Picture 4">
            <a:extLst>
              <a:ext uri="{FF2B5EF4-FFF2-40B4-BE49-F238E27FC236}">
                <a16:creationId xmlns:a16="http://schemas.microsoft.com/office/drawing/2014/main" id="{61F28DAD-8CAA-3AA9-888C-DA5BF4977A23}"/>
              </a:ext>
            </a:extLst>
          </p:cNvPr>
          <p:cNvPicPr>
            <a:picLocks noChangeAspect="1"/>
          </p:cNvPicPr>
          <p:nvPr/>
        </p:nvPicPr>
        <p:blipFill>
          <a:blip r:embed="rId3"/>
          <a:stretch>
            <a:fillRect/>
          </a:stretch>
        </p:blipFill>
        <p:spPr>
          <a:xfrm>
            <a:off x="707923" y="1214899"/>
            <a:ext cx="9144000" cy="3200400"/>
          </a:xfrm>
          <a:prstGeom prst="rect">
            <a:avLst/>
          </a:prstGeom>
        </p:spPr>
      </p:pic>
    </p:spTree>
    <p:extLst>
      <p:ext uri="{BB962C8B-B14F-4D97-AF65-F5344CB8AC3E}">
        <p14:creationId xmlns:p14="http://schemas.microsoft.com/office/powerpoint/2010/main" val="1240156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KNN Model(Precision Matrix)</a:t>
            </a:r>
          </a:p>
        </p:txBody>
      </p:sp>
      <p:pic>
        <p:nvPicPr>
          <p:cNvPr id="4" name="Picture 3">
            <a:extLst>
              <a:ext uri="{FF2B5EF4-FFF2-40B4-BE49-F238E27FC236}">
                <a16:creationId xmlns:a16="http://schemas.microsoft.com/office/drawing/2014/main" id="{BADDF1A7-19EC-0C50-64AC-F7B8FCB2F993}"/>
              </a:ext>
            </a:extLst>
          </p:cNvPr>
          <p:cNvPicPr>
            <a:picLocks noChangeAspect="1"/>
          </p:cNvPicPr>
          <p:nvPr/>
        </p:nvPicPr>
        <p:blipFill>
          <a:blip r:embed="rId3"/>
          <a:stretch>
            <a:fillRect/>
          </a:stretch>
        </p:blipFill>
        <p:spPr>
          <a:xfrm>
            <a:off x="457200" y="1237950"/>
            <a:ext cx="9144000" cy="3200400"/>
          </a:xfrm>
          <a:prstGeom prst="rect">
            <a:avLst/>
          </a:prstGeom>
        </p:spPr>
      </p:pic>
    </p:spTree>
    <p:extLst>
      <p:ext uri="{BB962C8B-B14F-4D97-AF65-F5344CB8AC3E}">
        <p14:creationId xmlns:p14="http://schemas.microsoft.com/office/powerpoint/2010/main" val="2649555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KNN Model(Recall Matrix)</a:t>
            </a:r>
          </a:p>
        </p:txBody>
      </p:sp>
      <p:pic>
        <p:nvPicPr>
          <p:cNvPr id="5" name="Picture 4">
            <a:extLst>
              <a:ext uri="{FF2B5EF4-FFF2-40B4-BE49-F238E27FC236}">
                <a16:creationId xmlns:a16="http://schemas.microsoft.com/office/drawing/2014/main" id="{233658CF-7696-0E99-9B43-A8DF6235B472}"/>
              </a:ext>
            </a:extLst>
          </p:cNvPr>
          <p:cNvPicPr>
            <a:picLocks noChangeAspect="1"/>
          </p:cNvPicPr>
          <p:nvPr/>
        </p:nvPicPr>
        <p:blipFill>
          <a:blip r:embed="rId3"/>
          <a:stretch>
            <a:fillRect/>
          </a:stretch>
        </p:blipFill>
        <p:spPr>
          <a:xfrm>
            <a:off x="684000" y="1194750"/>
            <a:ext cx="9144000" cy="3200400"/>
          </a:xfrm>
          <a:prstGeom prst="rect">
            <a:avLst/>
          </a:prstGeom>
        </p:spPr>
      </p:pic>
    </p:spTree>
    <p:extLst>
      <p:ext uri="{BB962C8B-B14F-4D97-AF65-F5344CB8AC3E}">
        <p14:creationId xmlns:p14="http://schemas.microsoft.com/office/powerpoint/2010/main" val="328768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KNN Model(Error Analysis)</a:t>
            </a:r>
          </a:p>
        </p:txBody>
      </p:sp>
      <p:pic>
        <p:nvPicPr>
          <p:cNvPr id="4" name="Picture 3">
            <a:extLst>
              <a:ext uri="{FF2B5EF4-FFF2-40B4-BE49-F238E27FC236}">
                <a16:creationId xmlns:a16="http://schemas.microsoft.com/office/drawing/2014/main" id="{B2A13EAF-0D87-77CB-9B0F-9D84F773725A}"/>
              </a:ext>
            </a:extLst>
          </p:cNvPr>
          <p:cNvPicPr>
            <a:picLocks noChangeAspect="1"/>
          </p:cNvPicPr>
          <p:nvPr/>
        </p:nvPicPr>
        <p:blipFill>
          <a:blip r:embed="rId3"/>
          <a:stretch>
            <a:fillRect/>
          </a:stretch>
        </p:blipFill>
        <p:spPr>
          <a:xfrm>
            <a:off x="2077914" y="845185"/>
            <a:ext cx="5683686" cy="4262765"/>
          </a:xfrm>
          <a:prstGeom prst="rect">
            <a:avLst/>
          </a:prstGeom>
        </p:spPr>
      </p:pic>
    </p:spTree>
    <p:extLst>
      <p:ext uri="{BB962C8B-B14F-4D97-AF65-F5344CB8AC3E}">
        <p14:creationId xmlns:p14="http://schemas.microsoft.com/office/powerpoint/2010/main" val="911160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SVM Model(Confusion Matrix)</a:t>
            </a:r>
          </a:p>
        </p:txBody>
      </p:sp>
      <p:pic>
        <p:nvPicPr>
          <p:cNvPr id="4" name="Picture 3">
            <a:extLst>
              <a:ext uri="{FF2B5EF4-FFF2-40B4-BE49-F238E27FC236}">
                <a16:creationId xmlns:a16="http://schemas.microsoft.com/office/drawing/2014/main" id="{D141EF90-CA47-13F2-23B1-1E55F48A4B32}"/>
              </a:ext>
            </a:extLst>
          </p:cNvPr>
          <p:cNvPicPr>
            <a:picLocks noChangeAspect="1"/>
          </p:cNvPicPr>
          <p:nvPr/>
        </p:nvPicPr>
        <p:blipFill>
          <a:blip r:embed="rId3"/>
          <a:stretch>
            <a:fillRect/>
          </a:stretch>
        </p:blipFill>
        <p:spPr>
          <a:xfrm>
            <a:off x="345600" y="1101150"/>
            <a:ext cx="9144000" cy="3200400"/>
          </a:xfrm>
          <a:prstGeom prst="rect">
            <a:avLst/>
          </a:prstGeom>
        </p:spPr>
      </p:pic>
    </p:spTree>
    <p:extLst>
      <p:ext uri="{BB962C8B-B14F-4D97-AF65-F5344CB8AC3E}">
        <p14:creationId xmlns:p14="http://schemas.microsoft.com/office/powerpoint/2010/main" val="2199740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SVM Model(Precision Matrix)</a:t>
            </a:r>
          </a:p>
        </p:txBody>
      </p:sp>
      <p:pic>
        <p:nvPicPr>
          <p:cNvPr id="5" name="Picture 4">
            <a:extLst>
              <a:ext uri="{FF2B5EF4-FFF2-40B4-BE49-F238E27FC236}">
                <a16:creationId xmlns:a16="http://schemas.microsoft.com/office/drawing/2014/main" id="{C4E1820D-89D6-D7D5-9ECF-D8E9D0C9A5D0}"/>
              </a:ext>
            </a:extLst>
          </p:cNvPr>
          <p:cNvPicPr>
            <a:picLocks noChangeAspect="1"/>
          </p:cNvPicPr>
          <p:nvPr/>
        </p:nvPicPr>
        <p:blipFill>
          <a:blip r:embed="rId3"/>
          <a:stretch>
            <a:fillRect/>
          </a:stretch>
        </p:blipFill>
        <p:spPr>
          <a:xfrm>
            <a:off x="575187" y="1126408"/>
            <a:ext cx="9144000" cy="3200400"/>
          </a:xfrm>
          <a:prstGeom prst="rect">
            <a:avLst/>
          </a:prstGeom>
        </p:spPr>
      </p:pic>
    </p:spTree>
    <p:extLst>
      <p:ext uri="{BB962C8B-B14F-4D97-AF65-F5344CB8AC3E}">
        <p14:creationId xmlns:p14="http://schemas.microsoft.com/office/powerpoint/2010/main" val="1126801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SVM Model(Recall Matrix)</a:t>
            </a:r>
          </a:p>
        </p:txBody>
      </p:sp>
      <p:pic>
        <p:nvPicPr>
          <p:cNvPr id="4" name="Picture 3">
            <a:extLst>
              <a:ext uri="{FF2B5EF4-FFF2-40B4-BE49-F238E27FC236}">
                <a16:creationId xmlns:a16="http://schemas.microsoft.com/office/drawing/2014/main" id="{C357D5FE-2A30-F56C-4E74-EDDE72E2E336}"/>
              </a:ext>
            </a:extLst>
          </p:cNvPr>
          <p:cNvPicPr>
            <a:picLocks noChangeAspect="1"/>
          </p:cNvPicPr>
          <p:nvPr/>
        </p:nvPicPr>
        <p:blipFill>
          <a:blip r:embed="rId3"/>
          <a:stretch>
            <a:fillRect/>
          </a:stretch>
        </p:blipFill>
        <p:spPr>
          <a:xfrm>
            <a:off x="136800" y="1108350"/>
            <a:ext cx="9144000" cy="3200400"/>
          </a:xfrm>
          <a:prstGeom prst="rect">
            <a:avLst/>
          </a:prstGeom>
        </p:spPr>
      </p:pic>
    </p:spTree>
    <p:extLst>
      <p:ext uri="{BB962C8B-B14F-4D97-AF65-F5344CB8AC3E}">
        <p14:creationId xmlns:p14="http://schemas.microsoft.com/office/powerpoint/2010/main" val="84483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What is Cancer?</a:t>
            </a:r>
          </a:p>
        </p:txBody>
      </p:sp>
      <p:pic>
        <p:nvPicPr>
          <p:cNvPr id="4" name="Picture 3">
            <a:extLst>
              <a:ext uri="{FF2B5EF4-FFF2-40B4-BE49-F238E27FC236}">
                <a16:creationId xmlns:a16="http://schemas.microsoft.com/office/drawing/2014/main" id="{3AD91B4B-C628-D357-A6C0-09934F8563A1}"/>
              </a:ext>
            </a:extLst>
          </p:cNvPr>
          <p:cNvPicPr>
            <a:picLocks noChangeAspect="1"/>
          </p:cNvPicPr>
          <p:nvPr/>
        </p:nvPicPr>
        <p:blipFill>
          <a:blip r:embed="rId2"/>
          <a:stretch>
            <a:fillRect/>
          </a:stretch>
        </p:blipFill>
        <p:spPr>
          <a:xfrm>
            <a:off x="457200" y="1298826"/>
            <a:ext cx="4026416" cy="2374397"/>
          </a:xfrm>
          <a:prstGeom prst="rect">
            <a:avLst/>
          </a:prstGeom>
        </p:spPr>
      </p:pic>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4735111" y="1298826"/>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1" indent="-285750">
              <a:buFont typeface="Wingdings" panose="05000000000000000000" pitchFamily="2" charset="2"/>
              <a:buChar char="q"/>
            </a:pPr>
            <a:r>
              <a:rPr lang="en-US" sz="1500" dirty="0">
                <a:highlight>
                  <a:schemeClr val="lt1"/>
                </a:highlight>
              </a:rPr>
              <a:t>Normally, a cell divides and makes a perfect copy of itself, called DNA.</a:t>
            </a:r>
          </a:p>
          <a:p>
            <a:pPr marL="285750" lvl="1" indent="-285750">
              <a:buFont typeface="Wingdings" panose="05000000000000000000" pitchFamily="2" charset="2"/>
              <a:buChar char="q"/>
            </a:pPr>
            <a:r>
              <a:rPr lang="en-US" sz="1500" dirty="0">
                <a:highlight>
                  <a:schemeClr val="lt1"/>
                </a:highlight>
              </a:rPr>
              <a:t>Once in a </a:t>
            </a:r>
            <a:r>
              <a:rPr lang="en-US" sz="1500" dirty="0" err="1">
                <a:highlight>
                  <a:schemeClr val="lt1"/>
                </a:highlight>
              </a:rPr>
              <a:t>while,the</a:t>
            </a:r>
            <a:r>
              <a:rPr lang="en-US" sz="1500" dirty="0">
                <a:highlight>
                  <a:schemeClr val="lt1"/>
                </a:highlight>
              </a:rPr>
              <a:t> DNA gets damaged.</a:t>
            </a:r>
          </a:p>
          <a:p>
            <a:pPr marL="285750" lvl="1" indent="-285750">
              <a:buFont typeface="Wingdings" panose="05000000000000000000" pitchFamily="2" charset="2"/>
              <a:buChar char="q"/>
            </a:pPr>
            <a:r>
              <a:rPr lang="en-US" sz="1500" dirty="0" err="1">
                <a:highlight>
                  <a:schemeClr val="lt1"/>
                </a:highlight>
              </a:rPr>
              <a:t>Therefore,cell</a:t>
            </a:r>
            <a:r>
              <a:rPr lang="en-US" sz="1500" dirty="0">
                <a:highlight>
                  <a:schemeClr val="lt1"/>
                </a:highlight>
              </a:rPr>
              <a:t> doesn’t listen to body anymore.</a:t>
            </a:r>
          </a:p>
          <a:p>
            <a:pPr marL="285750" lvl="1" indent="-285750">
              <a:buFont typeface="Wingdings" panose="05000000000000000000" pitchFamily="2" charset="2"/>
              <a:buChar char="q"/>
            </a:pPr>
            <a:r>
              <a:rPr lang="en-US" sz="1500" dirty="0">
                <a:highlight>
                  <a:schemeClr val="lt1"/>
                </a:highlight>
              </a:rPr>
              <a:t>It keeps dividing and creates tumor.</a:t>
            </a:r>
          </a:p>
          <a:p>
            <a:pPr marL="285750" lvl="1" indent="-285750">
              <a:buFont typeface="Wingdings" panose="05000000000000000000" pitchFamily="2" charset="2"/>
              <a:buChar char="q"/>
            </a:pPr>
            <a:r>
              <a:rPr lang="en-US" sz="1500" dirty="0">
                <a:highlight>
                  <a:schemeClr val="lt1"/>
                </a:highlight>
              </a:rPr>
              <a:t>Causes cancer periodically.</a:t>
            </a:r>
          </a:p>
          <a:p>
            <a:pPr marL="285750" lvl="1" indent="-285750">
              <a:buFont typeface="Wingdings" panose="05000000000000000000" pitchFamily="2" charset="2"/>
              <a:buChar char="q"/>
            </a:pPr>
            <a:endParaRPr lang="en-US" sz="1500" dirty="0">
              <a:highlight>
                <a:schemeClr val="lt1"/>
              </a:highlight>
            </a:endParaRPr>
          </a:p>
        </p:txBody>
      </p:sp>
    </p:spTree>
    <p:extLst>
      <p:ext uri="{BB962C8B-B14F-4D97-AF65-F5344CB8AC3E}">
        <p14:creationId xmlns:p14="http://schemas.microsoft.com/office/powerpoint/2010/main" val="3862627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SVM Model(Error Analysis)</a:t>
            </a:r>
          </a:p>
        </p:txBody>
      </p:sp>
      <p:pic>
        <p:nvPicPr>
          <p:cNvPr id="5" name="Picture 4">
            <a:extLst>
              <a:ext uri="{FF2B5EF4-FFF2-40B4-BE49-F238E27FC236}">
                <a16:creationId xmlns:a16="http://schemas.microsoft.com/office/drawing/2014/main" id="{13D0701D-E4E5-7EE6-C79C-CFCDE0AC126F}"/>
              </a:ext>
            </a:extLst>
          </p:cNvPr>
          <p:cNvPicPr>
            <a:picLocks noChangeAspect="1"/>
          </p:cNvPicPr>
          <p:nvPr/>
        </p:nvPicPr>
        <p:blipFill>
          <a:blip r:embed="rId3"/>
          <a:stretch>
            <a:fillRect/>
          </a:stretch>
        </p:blipFill>
        <p:spPr>
          <a:xfrm>
            <a:off x="2316965" y="872736"/>
            <a:ext cx="5145719" cy="3859289"/>
          </a:xfrm>
          <a:prstGeom prst="rect">
            <a:avLst/>
          </a:prstGeom>
        </p:spPr>
      </p:pic>
    </p:spTree>
    <p:extLst>
      <p:ext uri="{BB962C8B-B14F-4D97-AF65-F5344CB8AC3E}">
        <p14:creationId xmlns:p14="http://schemas.microsoft.com/office/powerpoint/2010/main" val="2682695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Logistic Regression Model(Confusion Matrix)</a:t>
            </a:r>
          </a:p>
        </p:txBody>
      </p:sp>
      <p:pic>
        <p:nvPicPr>
          <p:cNvPr id="5" name="Picture 4">
            <a:extLst>
              <a:ext uri="{FF2B5EF4-FFF2-40B4-BE49-F238E27FC236}">
                <a16:creationId xmlns:a16="http://schemas.microsoft.com/office/drawing/2014/main" id="{B96FA89F-4085-37C0-DCAC-2154EA39FA95}"/>
              </a:ext>
            </a:extLst>
          </p:cNvPr>
          <p:cNvPicPr>
            <a:picLocks noChangeAspect="1"/>
          </p:cNvPicPr>
          <p:nvPr/>
        </p:nvPicPr>
        <p:blipFill>
          <a:blip r:embed="rId3"/>
          <a:stretch>
            <a:fillRect/>
          </a:stretch>
        </p:blipFill>
        <p:spPr>
          <a:xfrm>
            <a:off x="604684" y="1141156"/>
            <a:ext cx="9144000" cy="3200400"/>
          </a:xfrm>
          <a:prstGeom prst="rect">
            <a:avLst/>
          </a:prstGeom>
        </p:spPr>
      </p:pic>
    </p:spTree>
    <p:extLst>
      <p:ext uri="{BB962C8B-B14F-4D97-AF65-F5344CB8AC3E}">
        <p14:creationId xmlns:p14="http://schemas.microsoft.com/office/powerpoint/2010/main" val="1504772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Logistic Regression Model(Precision Matrix)</a:t>
            </a:r>
          </a:p>
        </p:txBody>
      </p:sp>
      <p:pic>
        <p:nvPicPr>
          <p:cNvPr id="4" name="Picture 3">
            <a:extLst>
              <a:ext uri="{FF2B5EF4-FFF2-40B4-BE49-F238E27FC236}">
                <a16:creationId xmlns:a16="http://schemas.microsoft.com/office/drawing/2014/main" id="{97CEB645-8435-D9A2-19CE-F7AECBA7C63B}"/>
              </a:ext>
            </a:extLst>
          </p:cNvPr>
          <p:cNvPicPr>
            <a:picLocks noChangeAspect="1"/>
          </p:cNvPicPr>
          <p:nvPr/>
        </p:nvPicPr>
        <p:blipFill>
          <a:blip r:embed="rId3"/>
          <a:stretch>
            <a:fillRect/>
          </a:stretch>
        </p:blipFill>
        <p:spPr>
          <a:xfrm>
            <a:off x="547200" y="1086750"/>
            <a:ext cx="9144000" cy="3200400"/>
          </a:xfrm>
          <a:prstGeom prst="rect">
            <a:avLst/>
          </a:prstGeom>
        </p:spPr>
      </p:pic>
    </p:spTree>
    <p:extLst>
      <p:ext uri="{BB962C8B-B14F-4D97-AF65-F5344CB8AC3E}">
        <p14:creationId xmlns:p14="http://schemas.microsoft.com/office/powerpoint/2010/main" val="3649847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Logistic Regression Model(Recall Matrix)</a:t>
            </a:r>
          </a:p>
        </p:txBody>
      </p:sp>
      <p:pic>
        <p:nvPicPr>
          <p:cNvPr id="5" name="Picture 4">
            <a:extLst>
              <a:ext uri="{FF2B5EF4-FFF2-40B4-BE49-F238E27FC236}">
                <a16:creationId xmlns:a16="http://schemas.microsoft.com/office/drawing/2014/main" id="{3479A94D-2742-8790-ECF5-1F09215CC208}"/>
              </a:ext>
            </a:extLst>
          </p:cNvPr>
          <p:cNvPicPr>
            <a:picLocks noChangeAspect="1"/>
          </p:cNvPicPr>
          <p:nvPr/>
        </p:nvPicPr>
        <p:blipFill>
          <a:blip r:embed="rId3"/>
          <a:stretch>
            <a:fillRect/>
          </a:stretch>
        </p:blipFill>
        <p:spPr>
          <a:xfrm>
            <a:off x="457200" y="1137150"/>
            <a:ext cx="9144000" cy="3200400"/>
          </a:xfrm>
          <a:prstGeom prst="rect">
            <a:avLst/>
          </a:prstGeom>
        </p:spPr>
      </p:pic>
    </p:spTree>
    <p:extLst>
      <p:ext uri="{BB962C8B-B14F-4D97-AF65-F5344CB8AC3E}">
        <p14:creationId xmlns:p14="http://schemas.microsoft.com/office/powerpoint/2010/main" val="548500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40C-6912-57F0-8719-8D429D28FE8D}"/>
              </a:ext>
            </a:extLst>
          </p:cNvPr>
          <p:cNvSpPr>
            <a:spLocks noGrp="1"/>
          </p:cNvSpPr>
          <p:nvPr>
            <p:ph type="title"/>
          </p:nvPr>
        </p:nvSpPr>
        <p:spPr/>
        <p:txBody>
          <a:bodyPr>
            <a:normAutofit fontScale="90000"/>
          </a:bodyPr>
          <a:lstStyle/>
          <a:p>
            <a:r>
              <a:rPr lang="en-US" dirty="0"/>
              <a:t>Evaluation of Logistic Regression Model(Error Analysis)</a:t>
            </a:r>
          </a:p>
        </p:txBody>
      </p:sp>
      <p:pic>
        <p:nvPicPr>
          <p:cNvPr id="4" name="Picture 3">
            <a:extLst>
              <a:ext uri="{FF2B5EF4-FFF2-40B4-BE49-F238E27FC236}">
                <a16:creationId xmlns:a16="http://schemas.microsoft.com/office/drawing/2014/main" id="{02BFC3E4-FEE9-C05B-8A10-51070F46A193}"/>
              </a:ext>
            </a:extLst>
          </p:cNvPr>
          <p:cNvPicPr>
            <a:picLocks noChangeAspect="1"/>
          </p:cNvPicPr>
          <p:nvPr/>
        </p:nvPicPr>
        <p:blipFill>
          <a:blip r:embed="rId3"/>
          <a:stretch>
            <a:fillRect/>
          </a:stretch>
        </p:blipFill>
        <p:spPr>
          <a:xfrm>
            <a:off x="2207514" y="848335"/>
            <a:ext cx="5726886" cy="4295165"/>
          </a:xfrm>
          <a:prstGeom prst="rect">
            <a:avLst/>
          </a:prstGeom>
        </p:spPr>
      </p:pic>
    </p:spTree>
    <p:extLst>
      <p:ext uri="{BB962C8B-B14F-4D97-AF65-F5344CB8AC3E}">
        <p14:creationId xmlns:p14="http://schemas.microsoft.com/office/powerpoint/2010/main" val="337550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1589-AFFB-67ED-1965-0E01347130A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992994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Gene Feature</a:t>
            </a:r>
            <a:endParaRPr dirty="0"/>
          </a:p>
        </p:txBody>
      </p:sp>
      <p:sp>
        <p:nvSpPr>
          <p:cNvPr id="148" name="Google Shape;148;p16"/>
          <p:cNvSpPr txBox="1">
            <a:spLocks noGrp="1"/>
          </p:cNvSpPr>
          <p:nvPr>
            <p:ph type="body" idx="1"/>
          </p:nvPr>
        </p:nvSpPr>
        <p:spPr>
          <a:xfrm>
            <a:off x="4471425" y="1373700"/>
            <a:ext cx="4375500" cy="302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a:highlight>
                  <a:schemeClr val="lt1"/>
                </a:highlight>
                <a:latin typeface="Arial"/>
                <a:ea typeface="Arial"/>
                <a:cs typeface="Arial"/>
                <a:sym typeface="Arial"/>
              </a:rPr>
              <a:t>Gene classification in personalized cancer diagnosis using machine learning involves training algorithms on patient genomic data to distinguish between normal and cancerous gene patterns. Features like gene expression levels, mutations, and copy number variations are used to build models. These models are then applied to new patient data to predict cancer subtypes, prognosis, and treatment responses, enabling tailored therapies for individuals based on their genetic profile.</a:t>
            </a:r>
            <a:endParaRPr sz="1700">
              <a:highlight>
                <a:schemeClr val="lt1"/>
              </a:highlight>
              <a:latin typeface="Arial"/>
              <a:ea typeface="Arial"/>
              <a:cs typeface="Arial"/>
              <a:sym typeface="Arial"/>
            </a:endParaRPr>
          </a:p>
        </p:txBody>
      </p:sp>
      <p:pic>
        <p:nvPicPr>
          <p:cNvPr id="149" name="Google Shape;149;p16"/>
          <p:cNvPicPr preferRelativeResize="0"/>
          <p:nvPr/>
        </p:nvPicPr>
        <p:blipFill>
          <a:blip r:embed="rId3">
            <a:alphaModFix/>
          </a:blip>
          <a:stretch>
            <a:fillRect/>
          </a:stretch>
        </p:blipFill>
        <p:spPr>
          <a:xfrm>
            <a:off x="402925" y="1024025"/>
            <a:ext cx="3188400" cy="3095450"/>
          </a:xfrm>
          <a:prstGeom prst="rect">
            <a:avLst/>
          </a:prstGeom>
          <a:noFill/>
          <a:ln>
            <a:noFill/>
          </a:ln>
        </p:spPr>
      </p:pic>
      <p:sp>
        <p:nvSpPr>
          <p:cNvPr id="150" name="Google Shape;150;p16"/>
          <p:cNvSpPr txBox="1"/>
          <p:nvPr/>
        </p:nvSpPr>
        <p:spPr>
          <a:xfrm>
            <a:off x="457200" y="4002750"/>
            <a:ext cx="3451800" cy="10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242424"/>
                </a:solidFill>
                <a:highlight>
                  <a:schemeClr val="lt1"/>
                </a:highlight>
                <a:latin typeface="Georgia"/>
                <a:ea typeface="Georgia"/>
                <a:cs typeface="Georgia"/>
                <a:sym typeface="Georgia"/>
              </a:rPr>
              <a:t>From that we observe that there are 235 types of unique genes out of which top 50 most frequent genes nearly contribute to 75 percent of data.</a:t>
            </a:r>
            <a:endParaRPr>
              <a:highlight>
                <a:schemeClr val="lt1"/>
              </a:highlight>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42424"/>
                </a:solidFill>
                <a:highlight>
                  <a:srgbClr val="FFFFFF"/>
                </a:highlight>
              </a:rPr>
              <a:t>Variation Feature</a:t>
            </a:r>
            <a:endParaRPr sz="2500"/>
          </a:p>
        </p:txBody>
      </p:sp>
      <p:sp>
        <p:nvSpPr>
          <p:cNvPr id="156" name="Google Shape;156;p17"/>
          <p:cNvSpPr txBox="1">
            <a:spLocks noGrp="1"/>
          </p:cNvSpPr>
          <p:nvPr>
            <p:ph type="body" idx="2"/>
          </p:nvPr>
        </p:nvSpPr>
        <p:spPr>
          <a:xfrm>
            <a:off x="4740950" y="779650"/>
            <a:ext cx="3999900" cy="34164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Clr>
                <a:schemeClr val="dk1"/>
              </a:buClr>
              <a:buSzPts val="358"/>
              <a:buFont typeface="Arial"/>
              <a:buNone/>
            </a:pPr>
            <a:endParaRPr sz="4633">
              <a:highlight>
                <a:schemeClr val="lt1"/>
              </a:highlight>
              <a:latin typeface="Arial"/>
              <a:ea typeface="Arial"/>
              <a:cs typeface="Arial"/>
              <a:sym typeface="Arial"/>
            </a:endParaRPr>
          </a:p>
          <a:p>
            <a:pPr marL="0" lvl="0" indent="0" algn="l" rtl="0">
              <a:spcBef>
                <a:spcPts val="1200"/>
              </a:spcBef>
              <a:spcAft>
                <a:spcPts val="0"/>
              </a:spcAft>
              <a:buClr>
                <a:schemeClr val="dk1"/>
              </a:buClr>
              <a:buSzPts val="358"/>
              <a:buFont typeface="Arial"/>
              <a:buNone/>
            </a:pPr>
            <a:r>
              <a:rPr lang="en" sz="4633">
                <a:highlight>
                  <a:schemeClr val="lt1"/>
                </a:highlight>
                <a:latin typeface="Arial"/>
                <a:ea typeface="Arial"/>
                <a:cs typeface="Arial"/>
                <a:sym typeface="Arial"/>
              </a:rPr>
              <a:t>Variation features in machine learning for personalized cancer diagnosis involve quantifying genetic variations like mutations, copy number alterations, and gene expression differences among patients. Algorithms analyze these features to identify patterns associated with specific cancer types or responses to treatments. By considering these variations, machine learning models can predict a patient's cancer subtype, prognosis, and recommend personalized treatment strategies, improving the accuracy and effectiveness of cancer diagnosis and care.</a:t>
            </a:r>
            <a:endParaRPr sz="4633">
              <a:highlight>
                <a:schemeClr val="lt1"/>
              </a:highlight>
              <a:latin typeface="Arial"/>
              <a:ea typeface="Arial"/>
              <a:cs typeface="Arial"/>
              <a:sym typeface="Arial"/>
            </a:endParaRPr>
          </a:p>
          <a:p>
            <a:pPr marL="0" lvl="0" indent="0" algn="l" rtl="0">
              <a:spcBef>
                <a:spcPts val="1200"/>
              </a:spcBef>
              <a:spcAft>
                <a:spcPts val="1200"/>
              </a:spcAft>
              <a:buNone/>
            </a:pPr>
            <a:endParaRPr/>
          </a:p>
        </p:txBody>
      </p:sp>
      <p:pic>
        <p:nvPicPr>
          <p:cNvPr id="157" name="Google Shape;157;p17"/>
          <p:cNvPicPr preferRelativeResize="0"/>
          <p:nvPr/>
        </p:nvPicPr>
        <p:blipFill>
          <a:blip r:embed="rId3">
            <a:alphaModFix/>
          </a:blip>
          <a:stretch>
            <a:fillRect/>
          </a:stretch>
        </p:blipFill>
        <p:spPr>
          <a:xfrm>
            <a:off x="243125" y="782875"/>
            <a:ext cx="3508200" cy="3409950"/>
          </a:xfrm>
          <a:prstGeom prst="rect">
            <a:avLst/>
          </a:prstGeom>
          <a:noFill/>
          <a:ln>
            <a:noFill/>
          </a:ln>
        </p:spPr>
      </p:pic>
      <p:sp>
        <p:nvSpPr>
          <p:cNvPr id="158" name="Google Shape;158;p17"/>
          <p:cNvSpPr txBox="1"/>
          <p:nvPr/>
        </p:nvSpPr>
        <p:spPr>
          <a:xfrm>
            <a:off x="243125" y="4085075"/>
            <a:ext cx="4329000" cy="7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242424"/>
                </a:solidFill>
                <a:highlight>
                  <a:srgbClr val="FFFFFF"/>
                </a:highlight>
                <a:latin typeface="Georgia"/>
                <a:ea typeface="Georgia"/>
                <a:cs typeface="Georgia"/>
                <a:sym typeface="Georgia"/>
              </a:rPr>
              <a:t>Here variation is also a categorical feature and we observed that 1927 unique variations out of 2124 present in training data which means most of variations occurred once or twice.</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42424"/>
                </a:solidFill>
                <a:highlight>
                  <a:srgbClr val="FFFFFF"/>
                </a:highlight>
              </a:rPr>
              <a:t> Text Feature</a:t>
            </a:r>
            <a:endParaRPr sz="2500"/>
          </a:p>
        </p:txBody>
      </p:sp>
      <p:sp>
        <p:nvSpPr>
          <p:cNvPr id="164" name="Google Shape;164;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sz="1500">
                <a:highlight>
                  <a:schemeClr val="lt1"/>
                </a:highlight>
                <a:latin typeface="Arial"/>
                <a:ea typeface="Arial"/>
                <a:cs typeface="Arial"/>
                <a:sym typeface="Arial"/>
              </a:rPr>
              <a:t>Text features in machine learning for personalized cancer diagnosis involve analyzing textual medical records, reports, and clinical notes. Natural language processing (NLP) techniques extract relevant information, such as patient histories, symptoms, and genetic test results. Machine learning models use these features to predict cancer subtypes, treatment options, and patient outcomes. By integrating textual data, healthcare providers can make more informed decisions and tailor cancer treatments to individual patients based on their unique medical narratives.</a:t>
            </a:r>
            <a:endParaRPr sz="1500">
              <a:highlight>
                <a:schemeClr val="lt1"/>
              </a:highlight>
              <a:latin typeface="Arial"/>
              <a:ea typeface="Arial"/>
              <a:cs typeface="Arial"/>
              <a:sym typeface="Arial"/>
            </a:endParaRPr>
          </a:p>
        </p:txBody>
      </p:sp>
      <p:pic>
        <p:nvPicPr>
          <p:cNvPr id="165" name="Google Shape;165;p18"/>
          <p:cNvPicPr preferRelativeResize="0"/>
          <p:nvPr/>
        </p:nvPicPr>
        <p:blipFill>
          <a:blip r:embed="rId3">
            <a:alphaModFix/>
          </a:blip>
          <a:stretch>
            <a:fillRect/>
          </a:stretch>
        </p:blipFill>
        <p:spPr>
          <a:xfrm>
            <a:off x="403850" y="1621050"/>
            <a:ext cx="3999900" cy="2263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457200" y="411475"/>
            <a:ext cx="8229600" cy="371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sz="2750" dirty="0">
                <a:solidFill>
                  <a:srgbClr val="242424"/>
                </a:solidFill>
                <a:highlight>
                  <a:srgbClr val="FFFFFF"/>
                </a:highlight>
              </a:rPr>
              <a:t>NAÏVE BAYES</a:t>
            </a:r>
            <a:endParaRPr sz="2750" dirty="0">
              <a:solidFill>
                <a:srgbClr val="242424"/>
              </a:solidFill>
              <a:highlight>
                <a:srgbClr val="FFFFFF"/>
              </a:highlight>
            </a:endParaRPr>
          </a:p>
        </p:txBody>
      </p:sp>
      <p:sp>
        <p:nvSpPr>
          <p:cNvPr id="171" name="Google Shape;171;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highlight>
                  <a:schemeClr val="lt1"/>
                </a:highlight>
                <a:latin typeface="Arial"/>
                <a:ea typeface="Arial"/>
                <a:cs typeface="Arial"/>
                <a:sym typeface="Arial"/>
              </a:rPr>
              <a:t>Naive Bayes in personalized cancer diagnosis utilizes a probabilistic approach. It analyzes patient data, often text-based (like medical records), and calculates the likelihood of a specific cancer diagnosis based on observed word frequencies. Despite its "naive" assumption that features are independent, Naive Bayes can still provide valuable insights by estimating probabilities of various cancer types. This information aids doctors in making more informed decisions for personalized cancer treatment strategies.</a:t>
            </a:r>
            <a:endParaRPr sz="1500">
              <a:highlight>
                <a:schemeClr val="lt1"/>
              </a:highlight>
              <a:latin typeface="Arial"/>
              <a:ea typeface="Arial"/>
              <a:cs typeface="Arial"/>
              <a:sym typeface="Arial"/>
            </a:endParaRPr>
          </a:p>
        </p:txBody>
      </p:sp>
      <p:pic>
        <p:nvPicPr>
          <p:cNvPr id="172" name="Google Shape;172;p19"/>
          <p:cNvPicPr preferRelativeResize="0"/>
          <p:nvPr/>
        </p:nvPicPr>
        <p:blipFill>
          <a:blip r:embed="rId3">
            <a:alphaModFix/>
          </a:blip>
          <a:stretch>
            <a:fillRect/>
          </a:stretch>
        </p:blipFill>
        <p:spPr>
          <a:xfrm>
            <a:off x="630925" y="1399025"/>
            <a:ext cx="3896675" cy="307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1749-A49C-1114-5E3B-091FFAF0FB08}"/>
              </a:ext>
            </a:extLst>
          </p:cNvPr>
          <p:cNvSpPr>
            <a:spLocks noGrp="1"/>
          </p:cNvSpPr>
          <p:nvPr>
            <p:ph type="title"/>
          </p:nvPr>
        </p:nvSpPr>
        <p:spPr/>
        <p:txBody>
          <a:bodyPr>
            <a:normAutofit fontScale="90000"/>
          </a:bodyPr>
          <a:lstStyle/>
          <a:p>
            <a:r>
              <a:rPr lang="en-US" dirty="0"/>
              <a:t>How cancer is diagnosed?</a:t>
            </a:r>
          </a:p>
        </p:txBody>
      </p:sp>
      <p:sp>
        <p:nvSpPr>
          <p:cNvPr id="7" name="Google Shape;141;p15">
            <a:extLst>
              <a:ext uri="{FF2B5EF4-FFF2-40B4-BE49-F238E27FC236}">
                <a16:creationId xmlns:a16="http://schemas.microsoft.com/office/drawing/2014/main" id="{CF4252AB-1455-36CB-7AFE-6EB82B1AF598}"/>
              </a:ext>
            </a:extLst>
          </p:cNvPr>
          <p:cNvSpPr txBox="1">
            <a:spLocks/>
          </p:cNvSpPr>
          <p:nvPr/>
        </p:nvSpPr>
        <p:spPr>
          <a:xfrm>
            <a:off x="4735111" y="1298826"/>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1" indent="-285750">
              <a:buFont typeface="Wingdings" panose="05000000000000000000" pitchFamily="2" charset="2"/>
              <a:buChar char="q"/>
            </a:pPr>
            <a:r>
              <a:rPr lang="en-US" sz="1500" dirty="0">
                <a:highlight>
                  <a:schemeClr val="lt1"/>
                </a:highlight>
              </a:rPr>
              <a:t>A tumor sample from the patience is collected.</a:t>
            </a:r>
          </a:p>
          <a:p>
            <a:pPr marL="285750" lvl="1" indent="-285750">
              <a:buFont typeface="Wingdings" panose="05000000000000000000" pitchFamily="2" charset="2"/>
              <a:buChar char="q"/>
            </a:pPr>
            <a:r>
              <a:rPr lang="en-US" sz="1500" dirty="0">
                <a:highlight>
                  <a:schemeClr val="lt1"/>
                </a:highlight>
              </a:rPr>
              <a:t>Genetic sequencing of DNA is collected.</a:t>
            </a:r>
          </a:p>
          <a:p>
            <a:pPr marL="285750" lvl="1" indent="-285750">
              <a:buFont typeface="Wingdings" panose="05000000000000000000" pitchFamily="2" charset="2"/>
              <a:buChar char="q"/>
            </a:pPr>
            <a:r>
              <a:rPr lang="en-US" sz="1500" dirty="0">
                <a:highlight>
                  <a:schemeClr val="lt1"/>
                </a:highlight>
              </a:rPr>
              <a:t>A tumor can have thousands of genetic mutations.</a:t>
            </a:r>
          </a:p>
          <a:p>
            <a:pPr marL="285750" lvl="1" indent="-285750">
              <a:buFont typeface="Wingdings" panose="05000000000000000000" pitchFamily="2" charset="2"/>
              <a:buChar char="q"/>
            </a:pPr>
            <a:r>
              <a:rPr lang="en-US" sz="1500" dirty="0">
                <a:highlight>
                  <a:schemeClr val="lt1"/>
                </a:highlight>
              </a:rPr>
              <a:t>Mutation is a small change in a gene which causes cancer.</a:t>
            </a:r>
          </a:p>
          <a:p>
            <a:pPr marL="285750" lvl="1" indent="-285750">
              <a:buFont typeface="Wingdings" panose="05000000000000000000" pitchFamily="2" charset="2"/>
              <a:buChar char="q"/>
            </a:pPr>
            <a:r>
              <a:rPr lang="en-US" sz="1500" dirty="0">
                <a:highlight>
                  <a:schemeClr val="lt1"/>
                </a:highlight>
              </a:rPr>
              <a:t>We have to classify with the help of gene and its variations.</a:t>
            </a:r>
          </a:p>
          <a:p>
            <a:pPr marL="285750" lvl="1" indent="-285750">
              <a:buFont typeface="Wingdings" panose="05000000000000000000" pitchFamily="2" charset="2"/>
              <a:buChar char="q"/>
            </a:pPr>
            <a:r>
              <a:rPr lang="en-US" sz="1500" dirty="0">
                <a:highlight>
                  <a:schemeClr val="lt1"/>
                </a:highlight>
              </a:rPr>
              <a:t>There are 9 types of classification and some classes belong to cancer.</a:t>
            </a:r>
          </a:p>
          <a:p>
            <a:pPr marL="285750" lvl="1" indent="-285750">
              <a:buFont typeface="Wingdings" panose="05000000000000000000" pitchFamily="2" charset="2"/>
              <a:buChar char="q"/>
            </a:pPr>
            <a:endParaRPr lang="en-US" sz="1500" dirty="0">
              <a:highlight>
                <a:schemeClr val="lt1"/>
              </a:highlight>
            </a:endParaRPr>
          </a:p>
        </p:txBody>
      </p:sp>
      <p:pic>
        <p:nvPicPr>
          <p:cNvPr id="8" name="Picture 7">
            <a:extLst>
              <a:ext uri="{FF2B5EF4-FFF2-40B4-BE49-F238E27FC236}">
                <a16:creationId xmlns:a16="http://schemas.microsoft.com/office/drawing/2014/main" id="{8EC58813-988B-B125-5AD9-C6433058A394}"/>
              </a:ext>
            </a:extLst>
          </p:cNvPr>
          <p:cNvPicPr>
            <a:picLocks noChangeAspect="1"/>
          </p:cNvPicPr>
          <p:nvPr/>
        </p:nvPicPr>
        <p:blipFill>
          <a:blip r:embed="rId2"/>
          <a:stretch>
            <a:fillRect/>
          </a:stretch>
        </p:blipFill>
        <p:spPr>
          <a:xfrm>
            <a:off x="737789" y="975360"/>
            <a:ext cx="3565027" cy="3667551"/>
          </a:xfrm>
          <a:prstGeom prst="rect">
            <a:avLst/>
          </a:prstGeom>
        </p:spPr>
      </p:pic>
    </p:spTree>
    <p:extLst>
      <p:ext uri="{BB962C8B-B14F-4D97-AF65-F5344CB8AC3E}">
        <p14:creationId xmlns:p14="http://schemas.microsoft.com/office/powerpoint/2010/main" val="2866312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42424"/>
                </a:solidFill>
                <a:highlight>
                  <a:srgbClr val="FFFFFF"/>
                </a:highlight>
              </a:rPr>
              <a:t>K Nearest Neighbors</a:t>
            </a:r>
            <a:endParaRPr sz="2500"/>
          </a:p>
        </p:txBody>
      </p:sp>
      <p:sp>
        <p:nvSpPr>
          <p:cNvPr id="178" name="Google Shape;178;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500">
              <a:highlight>
                <a:schemeClr val="lt1"/>
              </a:highlight>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1500">
                <a:highlight>
                  <a:schemeClr val="lt1"/>
                </a:highlight>
                <a:latin typeface="Arial"/>
                <a:ea typeface="Arial"/>
                <a:cs typeface="Arial"/>
                <a:sym typeface="Arial"/>
              </a:rPr>
              <a:t>K Nearest Neighbors (KNN) in personalized cancer diagnosis assigns a cancer type to a patient based on the types seen in their nearest neighbors. It measures similarity using features like gene expression or mutation patterns. If, for instance, several patients with similar genetic profiles were previously diagnosed with breast cancer, the algorithm might classify a new patient with a similar profile as having breast cancer. KNN is valuable for personalized diagnosis by considering genetic similarities among patients.</a:t>
            </a:r>
            <a:endParaRPr sz="1500">
              <a:highlight>
                <a:schemeClr val="lt1"/>
              </a:highlight>
              <a:latin typeface="Arial"/>
              <a:ea typeface="Arial"/>
              <a:cs typeface="Arial"/>
              <a:sym typeface="Arial"/>
            </a:endParaRPr>
          </a:p>
          <a:p>
            <a:pPr marL="0" lvl="0" indent="0" algn="l" rtl="0">
              <a:spcBef>
                <a:spcPts val="1200"/>
              </a:spcBef>
              <a:spcAft>
                <a:spcPts val="1200"/>
              </a:spcAft>
              <a:buNone/>
            </a:pPr>
            <a:endParaRPr sz="1500">
              <a:highlight>
                <a:schemeClr val="lt1"/>
              </a:highlight>
              <a:latin typeface="Arial"/>
              <a:ea typeface="Arial"/>
              <a:cs typeface="Arial"/>
              <a:sym typeface="Arial"/>
            </a:endParaRPr>
          </a:p>
        </p:txBody>
      </p:sp>
      <p:pic>
        <p:nvPicPr>
          <p:cNvPr id="179" name="Google Shape;179;p20"/>
          <p:cNvPicPr preferRelativeResize="0"/>
          <p:nvPr/>
        </p:nvPicPr>
        <p:blipFill>
          <a:blip r:embed="rId3">
            <a:alphaModFix/>
          </a:blip>
          <a:stretch>
            <a:fillRect/>
          </a:stretch>
        </p:blipFill>
        <p:spPr>
          <a:xfrm>
            <a:off x="175250" y="1895400"/>
            <a:ext cx="4527600" cy="2263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42424"/>
                </a:solidFill>
                <a:highlight>
                  <a:srgbClr val="FFFFFF"/>
                </a:highlight>
              </a:rPr>
              <a:t>LOGISTIC REGRESSION</a:t>
            </a:r>
            <a:endParaRPr sz="2500"/>
          </a:p>
        </p:txBody>
      </p:sp>
      <p:sp>
        <p:nvSpPr>
          <p:cNvPr id="185" name="Google Shape;185;p21"/>
          <p:cNvSpPr txBox="1">
            <a:spLocks noGrp="1"/>
          </p:cNvSpPr>
          <p:nvPr>
            <p:ph type="body" idx="2"/>
          </p:nvPr>
        </p:nvSpPr>
        <p:spPr>
          <a:xfrm>
            <a:off x="4832400" y="1060350"/>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500">
              <a:highlight>
                <a:schemeClr val="lt1"/>
              </a:highlight>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1500">
                <a:highlight>
                  <a:schemeClr val="lt1"/>
                </a:highlight>
                <a:latin typeface="Arial"/>
                <a:ea typeface="Arial"/>
                <a:cs typeface="Arial"/>
                <a:sym typeface="Arial"/>
              </a:rPr>
              <a:t>Logistic Regression in personalized cancer diagnosis models the probability of a patient having cancer based on input features like genetic data or clinical factors. It calculates a linear combination of these features and applies the logistic function to map the result into a probability range between 0 and 1. If the probability exceeds a certain threshold, the model predicts cancer presence. This approach helps personalize diagnosis by quantifying the likelihood of cancer based on individual patient characteristics.</a:t>
            </a:r>
            <a:endParaRPr sz="1500">
              <a:highlight>
                <a:schemeClr val="lt1"/>
              </a:highlight>
              <a:latin typeface="Arial"/>
              <a:ea typeface="Arial"/>
              <a:cs typeface="Arial"/>
              <a:sym typeface="Arial"/>
            </a:endParaRPr>
          </a:p>
          <a:p>
            <a:pPr marL="0" lvl="0" indent="0" algn="l" rtl="0">
              <a:spcBef>
                <a:spcPts val="1200"/>
              </a:spcBef>
              <a:spcAft>
                <a:spcPts val="1200"/>
              </a:spcAft>
              <a:buNone/>
            </a:pPr>
            <a:endParaRPr sz="1500">
              <a:highlight>
                <a:schemeClr val="lt1"/>
              </a:highlight>
              <a:latin typeface="Arial"/>
              <a:ea typeface="Arial"/>
              <a:cs typeface="Arial"/>
              <a:sym typeface="Arial"/>
            </a:endParaRPr>
          </a:p>
        </p:txBody>
      </p:sp>
      <p:pic>
        <p:nvPicPr>
          <p:cNvPr id="186" name="Google Shape;186;p21"/>
          <p:cNvPicPr preferRelativeResize="0"/>
          <p:nvPr/>
        </p:nvPicPr>
        <p:blipFill>
          <a:blip r:embed="rId3">
            <a:alphaModFix/>
          </a:blip>
          <a:stretch>
            <a:fillRect/>
          </a:stretch>
        </p:blipFill>
        <p:spPr>
          <a:xfrm>
            <a:off x="457200" y="1387600"/>
            <a:ext cx="3999900" cy="3089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42424"/>
                </a:solidFill>
                <a:highlight>
                  <a:srgbClr val="FFFFFF"/>
                </a:highlight>
              </a:rPr>
              <a:t>SVM</a:t>
            </a:r>
            <a:endParaRPr sz="2500"/>
          </a:p>
        </p:txBody>
      </p:sp>
      <p:sp>
        <p:nvSpPr>
          <p:cNvPr id="192" name="Google Shape;192;p2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sz="1500">
                <a:highlight>
                  <a:schemeClr val="lt1"/>
                </a:highlight>
                <a:latin typeface="Arial"/>
                <a:ea typeface="Arial"/>
                <a:cs typeface="Arial"/>
                <a:sym typeface="Arial"/>
              </a:rPr>
              <a:t>Support Vector Machine (SVM) in personalized cancer diagnosis separates cancer and non-cancer cases by finding an optimal hyperplane that maximizes the margin between these classes in high-dimensional feature space. Genetic and clinical data are used as features. SVM identifies the most informative features for accurate classification, aiding in personalized diagnosis. It's effective for handling complex datasets, making it valuable in tailoring cancer treatment strategies based on individual patient profiles.</a:t>
            </a:r>
            <a:endParaRPr sz="1500">
              <a:highlight>
                <a:schemeClr val="lt1"/>
              </a:highlight>
              <a:latin typeface="Arial"/>
              <a:ea typeface="Arial"/>
              <a:cs typeface="Arial"/>
              <a:sym typeface="Arial"/>
            </a:endParaRPr>
          </a:p>
        </p:txBody>
      </p:sp>
      <p:pic>
        <p:nvPicPr>
          <p:cNvPr id="193" name="Google Shape;193;p22"/>
          <p:cNvPicPr preferRelativeResize="0"/>
          <p:nvPr/>
        </p:nvPicPr>
        <p:blipFill>
          <a:blip r:embed="rId3">
            <a:alphaModFix/>
          </a:blip>
          <a:stretch>
            <a:fillRect/>
          </a:stretch>
        </p:blipFill>
        <p:spPr>
          <a:xfrm>
            <a:off x="182875" y="1250450"/>
            <a:ext cx="3999900" cy="3593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42424"/>
                </a:solidFill>
                <a:highlight>
                  <a:srgbClr val="FFFFFF"/>
                </a:highlight>
              </a:rPr>
              <a:t>RANDOM FOREST</a:t>
            </a:r>
            <a:endParaRPr sz="2500"/>
          </a:p>
        </p:txBody>
      </p:sp>
      <p:sp>
        <p:nvSpPr>
          <p:cNvPr id="199" name="Google Shape;199;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highlight>
                  <a:schemeClr val="lt1"/>
                </a:highlight>
                <a:latin typeface="Arial"/>
                <a:ea typeface="Arial"/>
                <a:cs typeface="Arial"/>
                <a:sym typeface="Arial"/>
              </a:rPr>
              <a:t>Random Forest in personalized cancer diagnosis is an ensemble learning technique that combines multiple decision tree models. It analyzes patient-specific genetic and clinical data to predict cancer types or treatment responses. By aggregating predictions from numerous trees, it provides robust and accurate personalized assessments. Random Forest also identifies essential features contributing to the diagnosis, aiding in the selection of tailored cancer treatment options for individual patients.</a:t>
            </a:r>
            <a:endParaRPr sz="1500">
              <a:highlight>
                <a:schemeClr val="lt1"/>
              </a:highlight>
              <a:latin typeface="Arial"/>
              <a:ea typeface="Arial"/>
              <a:cs typeface="Arial"/>
              <a:sym typeface="Arial"/>
            </a:endParaRPr>
          </a:p>
        </p:txBody>
      </p:sp>
      <p:pic>
        <p:nvPicPr>
          <p:cNvPr id="200" name="Google Shape;200;p23"/>
          <p:cNvPicPr preferRelativeResize="0"/>
          <p:nvPr/>
        </p:nvPicPr>
        <p:blipFill>
          <a:blip r:embed="rId3">
            <a:alphaModFix/>
          </a:blip>
          <a:stretch>
            <a:fillRect/>
          </a:stretch>
        </p:blipFill>
        <p:spPr>
          <a:xfrm>
            <a:off x="556625" y="1152475"/>
            <a:ext cx="3834772" cy="29146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42424"/>
                </a:solidFill>
                <a:highlight>
                  <a:srgbClr val="FFFFFF"/>
                </a:highlight>
              </a:rPr>
              <a:t> STACKING CLASSIFIER</a:t>
            </a:r>
            <a:endParaRPr sz="2500"/>
          </a:p>
        </p:txBody>
      </p:sp>
      <p:sp>
        <p:nvSpPr>
          <p:cNvPr id="206" name="Google Shape;206;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sz="1500">
                <a:highlight>
                  <a:schemeClr val="lt1"/>
                </a:highlight>
                <a:latin typeface="Arial"/>
                <a:ea typeface="Arial"/>
                <a:cs typeface="Arial"/>
                <a:sym typeface="Arial"/>
              </a:rPr>
              <a:t>Stacking Classifier in personalized cancer diagnosis is an ensemble learning technique that combines multiple machine learning models to improve prediction accuracy. It involves two levels of models: base models and a meta-model. Base models, like SVM, Logistic Regression, and Random Forest, are trained on patient data to make predictions. Then, the meta-model learns from the predictions of these base models to make a final prediction. Stacking leverages the strengths of various algorithms, enhancing the accuracy of personalized cancer diagnosis and treatment recommendations.</a:t>
            </a:r>
            <a:endParaRPr sz="1500">
              <a:highlight>
                <a:schemeClr val="lt1"/>
              </a:highlight>
              <a:latin typeface="Arial"/>
              <a:ea typeface="Arial"/>
              <a:cs typeface="Arial"/>
              <a:sym typeface="Arial"/>
            </a:endParaRPr>
          </a:p>
        </p:txBody>
      </p:sp>
      <p:pic>
        <p:nvPicPr>
          <p:cNvPr id="207" name="Google Shape;207;p24"/>
          <p:cNvPicPr preferRelativeResize="0"/>
          <p:nvPr/>
        </p:nvPicPr>
        <p:blipFill>
          <a:blip r:embed="rId3">
            <a:alphaModFix/>
          </a:blip>
          <a:stretch>
            <a:fillRect/>
          </a:stretch>
        </p:blipFill>
        <p:spPr>
          <a:xfrm>
            <a:off x="457200" y="1273300"/>
            <a:ext cx="3566150" cy="28803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Thank You!</a:t>
            </a:r>
            <a:endParaRPr sz="6000"/>
          </a:p>
        </p:txBody>
      </p:sp>
      <p:pic>
        <p:nvPicPr>
          <p:cNvPr id="213" name="Google Shape;213;p25"/>
          <p:cNvPicPr preferRelativeResize="0"/>
          <p:nvPr/>
        </p:nvPicPr>
        <p:blipFill>
          <a:blip r:embed="rId3">
            <a:alphaModFix/>
          </a:blip>
          <a:stretch>
            <a:fillRect/>
          </a:stretch>
        </p:blipFill>
        <p:spPr>
          <a:xfrm>
            <a:off x="1084563" y="148600"/>
            <a:ext cx="6974875" cy="39257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1749-A49C-1114-5E3B-091FFAF0FB08}"/>
              </a:ext>
            </a:extLst>
          </p:cNvPr>
          <p:cNvSpPr>
            <a:spLocks noGrp="1"/>
          </p:cNvSpPr>
          <p:nvPr>
            <p:ph type="title"/>
          </p:nvPr>
        </p:nvSpPr>
        <p:spPr/>
        <p:txBody>
          <a:bodyPr>
            <a:normAutofit fontScale="90000"/>
          </a:bodyPr>
          <a:lstStyle/>
          <a:p>
            <a:r>
              <a:rPr lang="en-US" dirty="0"/>
              <a:t>How cancer is diagnosed trivially?</a:t>
            </a:r>
          </a:p>
        </p:txBody>
      </p:sp>
      <p:sp>
        <p:nvSpPr>
          <p:cNvPr id="7" name="Google Shape;141;p15">
            <a:extLst>
              <a:ext uri="{FF2B5EF4-FFF2-40B4-BE49-F238E27FC236}">
                <a16:creationId xmlns:a16="http://schemas.microsoft.com/office/drawing/2014/main" id="{CF4252AB-1455-36CB-7AFE-6EB82B1AF598}"/>
              </a:ext>
            </a:extLst>
          </p:cNvPr>
          <p:cNvSpPr txBox="1">
            <a:spLocks/>
          </p:cNvSpPr>
          <p:nvPr/>
        </p:nvSpPr>
        <p:spPr>
          <a:xfrm>
            <a:off x="4735111" y="1298826"/>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1" indent="-285750">
              <a:buFont typeface="Wingdings" panose="05000000000000000000" pitchFamily="2" charset="2"/>
              <a:buChar char="q"/>
            </a:pPr>
            <a:r>
              <a:rPr lang="en-US" sz="1500" dirty="0">
                <a:highlight>
                  <a:schemeClr val="lt1"/>
                </a:highlight>
              </a:rPr>
              <a:t>A molecular pathologist selects a list of genetic variations of interest the needs to be analyzed.</a:t>
            </a:r>
          </a:p>
          <a:p>
            <a:pPr marL="285750" lvl="1" indent="-285750">
              <a:buFont typeface="Wingdings" panose="05000000000000000000" pitchFamily="2" charset="2"/>
              <a:buChar char="q"/>
            </a:pPr>
            <a:r>
              <a:rPr lang="en-US" sz="1500" dirty="0">
                <a:highlight>
                  <a:schemeClr val="lt1"/>
                </a:highlight>
              </a:rPr>
              <a:t>He searches for evidence in the medical literature that somehow are relevant to the genetic variations of interest</a:t>
            </a:r>
          </a:p>
          <a:p>
            <a:pPr marL="285750" lvl="1" indent="-285750">
              <a:buFont typeface="Wingdings" panose="05000000000000000000" pitchFamily="2" charset="2"/>
              <a:buChar char="q"/>
            </a:pPr>
            <a:r>
              <a:rPr lang="en-US" sz="1500" dirty="0" err="1">
                <a:highlight>
                  <a:schemeClr val="lt1"/>
                </a:highlight>
              </a:rPr>
              <a:t>Finally,a</a:t>
            </a:r>
            <a:r>
              <a:rPr lang="en-US" sz="1500" dirty="0">
                <a:highlight>
                  <a:schemeClr val="lt1"/>
                </a:highlight>
              </a:rPr>
              <a:t> huge amount of time is spent analyzing the evidence related to each of the variations to classify</a:t>
            </a:r>
          </a:p>
        </p:txBody>
      </p:sp>
      <p:pic>
        <p:nvPicPr>
          <p:cNvPr id="9" name="Picture 8">
            <a:extLst>
              <a:ext uri="{FF2B5EF4-FFF2-40B4-BE49-F238E27FC236}">
                <a16:creationId xmlns:a16="http://schemas.microsoft.com/office/drawing/2014/main" id="{9A948D49-7900-4803-5B46-84D4EB302DA9}"/>
              </a:ext>
            </a:extLst>
          </p:cNvPr>
          <p:cNvPicPr>
            <a:picLocks noChangeAspect="1"/>
          </p:cNvPicPr>
          <p:nvPr/>
        </p:nvPicPr>
        <p:blipFill>
          <a:blip r:embed="rId2"/>
          <a:stretch>
            <a:fillRect/>
          </a:stretch>
        </p:blipFill>
        <p:spPr>
          <a:xfrm>
            <a:off x="320040" y="1183005"/>
            <a:ext cx="4166235" cy="2777490"/>
          </a:xfrm>
          <a:prstGeom prst="rect">
            <a:avLst/>
          </a:prstGeom>
        </p:spPr>
      </p:pic>
    </p:spTree>
    <p:extLst>
      <p:ext uri="{BB962C8B-B14F-4D97-AF65-F5344CB8AC3E}">
        <p14:creationId xmlns:p14="http://schemas.microsoft.com/office/powerpoint/2010/main" val="177995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89A5-2D52-696D-EF3D-87DDC70B42A0}"/>
              </a:ext>
            </a:extLst>
          </p:cNvPr>
          <p:cNvSpPr>
            <a:spLocks noGrp="1"/>
          </p:cNvSpPr>
          <p:nvPr>
            <p:ph type="title"/>
          </p:nvPr>
        </p:nvSpPr>
        <p:spPr/>
        <p:txBody>
          <a:bodyPr>
            <a:normAutofit fontScale="90000"/>
          </a:bodyPr>
          <a:lstStyle/>
          <a:p>
            <a:r>
              <a:rPr lang="en-US" dirty="0"/>
              <a:t>Personalized Cancer diagnosis</a:t>
            </a:r>
          </a:p>
        </p:txBody>
      </p:sp>
      <p:pic>
        <p:nvPicPr>
          <p:cNvPr id="4" name="Picture 3">
            <a:extLst>
              <a:ext uri="{FF2B5EF4-FFF2-40B4-BE49-F238E27FC236}">
                <a16:creationId xmlns:a16="http://schemas.microsoft.com/office/drawing/2014/main" id="{AE62B1A6-330F-77FE-5A02-314D777335DE}"/>
              </a:ext>
            </a:extLst>
          </p:cNvPr>
          <p:cNvPicPr>
            <a:picLocks noChangeAspect="1"/>
          </p:cNvPicPr>
          <p:nvPr/>
        </p:nvPicPr>
        <p:blipFill>
          <a:blip r:embed="rId2"/>
          <a:stretch>
            <a:fillRect/>
          </a:stretch>
        </p:blipFill>
        <p:spPr>
          <a:xfrm>
            <a:off x="111915" y="1150620"/>
            <a:ext cx="4460085" cy="3268980"/>
          </a:xfrm>
          <a:prstGeom prst="rect">
            <a:avLst/>
          </a:prstGeom>
        </p:spPr>
      </p:pic>
      <p:sp>
        <p:nvSpPr>
          <p:cNvPr id="5" name="Google Shape;141;p15">
            <a:extLst>
              <a:ext uri="{FF2B5EF4-FFF2-40B4-BE49-F238E27FC236}">
                <a16:creationId xmlns:a16="http://schemas.microsoft.com/office/drawing/2014/main" id="{2149F726-558A-B15E-00B2-95EC9E4A9F14}"/>
              </a:ext>
            </a:extLst>
          </p:cNvPr>
          <p:cNvSpPr txBox="1">
            <a:spLocks/>
          </p:cNvSpPr>
          <p:nvPr/>
        </p:nvSpPr>
        <p:spPr>
          <a:xfrm>
            <a:off x="5015700" y="1062435"/>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b="1" dirty="0">
                <a:highlight>
                  <a:schemeClr val="lt1"/>
                </a:highlight>
              </a:rPr>
              <a:t>Problem-Statement: </a:t>
            </a:r>
            <a:r>
              <a:rPr lang="en-US" sz="1500" dirty="0">
                <a:highlight>
                  <a:schemeClr val="lt1"/>
                </a:highlight>
              </a:rPr>
              <a:t>Classify generic variations based on evidence from the text-based clinical literature or research papers.</a:t>
            </a:r>
          </a:p>
          <a:p>
            <a:endParaRPr lang="en-US" sz="1500" dirty="0">
              <a:highlight>
                <a:schemeClr val="lt1"/>
              </a:highlight>
            </a:endParaRPr>
          </a:p>
          <a:p>
            <a:r>
              <a:rPr lang="en-US" sz="1500" b="1" dirty="0">
                <a:highlight>
                  <a:schemeClr val="lt1"/>
                </a:highlight>
              </a:rPr>
              <a:t>Goal: </a:t>
            </a:r>
            <a:r>
              <a:rPr lang="en-US" sz="1500" dirty="0">
                <a:highlight>
                  <a:schemeClr val="lt1"/>
                </a:highlight>
              </a:rPr>
              <a:t>Reducing time for analyzing the evidence related to each of the variations to classify.</a:t>
            </a:r>
          </a:p>
          <a:p>
            <a:endParaRPr lang="en-US" sz="1500" dirty="0">
              <a:highlight>
                <a:schemeClr val="lt1"/>
              </a:highlight>
            </a:endParaRPr>
          </a:p>
          <a:p>
            <a:r>
              <a:rPr lang="en-US" sz="1500" b="1" dirty="0">
                <a:highlight>
                  <a:schemeClr val="lt1"/>
                </a:highlight>
              </a:rPr>
              <a:t>Solution: </a:t>
            </a:r>
            <a:r>
              <a:rPr lang="en-US" sz="1500" dirty="0">
                <a:highlight>
                  <a:schemeClr val="lt1"/>
                </a:highlight>
              </a:rPr>
              <a:t>Implementation of machine learning models to classify the genetic variations into 9 classes.</a:t>
            </a:r>
          </a:p>
        </p:txBody>
      </p:sp>
    </p:spTree>
    <p:extLst>
      <p:ext uri="{BB962C8B-B14F-4D97-AF65-F5344CB8AC3E}">
        <p14:creationId xmlns:p14="http://schemas.microsoft.com/office/powerpoint/2010/main" val="2237840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D620-3BE2-9E1A-28F3-2E21F9D2B8A5}"/>
              </a:ext>
            </a:extLst>
          </p:cNvPr>
          <p:cNvSpPr>
            <a:spLocks noGrp="1"/>
          </p:cNvSpPr>
          <p:nvPr>
            <p:ph type="title"/>
          </p:nvPr>
        </p:nvSpPr>
        <p:spPr/>
        <p:txBody>
          <a:bodyPr>
            <a:normAutofit fontScale="90000"/>
          </a:bodyPr>
          <a:lstStyle/>
          <a:p>
            <a:r>
              <a:rPr lang="en-US" dirty="0"/>
              <a:t>Machine learning approach to solve problem</a:t>
            </a:r>
          </a:p>
        </p:txBody>
      </p:sp>
      <p:sp>
        <p:nvSpPr>
          <p:cNvPr id="3" name="Google Shape;141;p15">
            <a:extLst>
              <a:ext uri="{FF2B5EF4-FFF2-40B4-BE49-F238E27FC236}">
                <a16:creationId xmlns:a16="http://schemas.microsoft.com/office/drawing/2014/main" id="{4403E859-5E8A-03AA-D4D6-77B353451677}"/>
              </a:ext>
            </a:extLst>
          </p:cNvPr>
          <p:cNvSpPr txBox="1">
            <a:spLocks/>
          </p:cNvSpPr>
          <p:nvPr/>
        </p:nvSpPr>
        <p:spPr>
          <a:xfrm>
            <a:off x="4401355" y="1321515"/>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b="1" dirty="0">
                <a:highlight>
                  <a:schemeClr val="lt1"/>
                </a:highlight>
              </a:rPr>
              <a:t>Objective: </a:t>
            </a:r>
            <a:r>
              <a:rPr lang="en-US" sz="1500" dirty="0">
                <a:highlight>
                  <a:schemeClr val="lt1"/>
                </a:highlight>
              </a:rPr>
              <a:t>Predict the probability of each data point belonging to each of the 9 classes.</a:t>
            </a:r>
          </a:p>
          <a:p>
            <a:r>
              <a:rPr lang="en-US" sz="1500" b="1" dirty="0">
                <a:highlight>
                  <a:schemeClr val="lt1"/>
                </a:highlight>
              </a:rPr>
              <a:t>Algorithms Used: </a:t>
            </a:r>
            <a:r>
              <a:rPr lang="en-US" sz="1500" dirty="0">
                <a:highlight>
                  <a:schemeClr val="lt1"/>
                </a:highlight>
              </a:rPr>
              <a:t>Naive </a:t>
            </a:r>
            <a:r>
              <a:rPr lang="en-US" sz="1500" dirty="0" err="1">
                <a:highlight>
                  <a:schemeClr val="lt1"/>
                </a:highlight>
              </a:rPr>
              <a:t>Bayes,Logistic</a:t>
            </a:r>
            <a:r>
              <a:rPr lang="en-US" sz="1500" dirty="0">
                <a:highlight>
                  <a:schemeClr val="lt1"/>
                </a:highlight>
              </a:rPr>
              <a:t> Regression, Support Vector </a:t>
            </a:r>
            <a:r>
              <a:rPr lang="en-US" sz="1500" dirty="0" err="1">
                <a:highlight>
                  <a:schemeClr val="lt1"/>
                </a:highlight>
              </a:rPr>
              <a:t>Machine,Random</a:t>
            </a:r>
            <a:r>
              <a:rPr lang="en-US" sz="1500" dirty="0">
                <a:highlight>
                  <a:schemeClr val="lt1"/>
                </a:highlight>
              </a:rPr>
              <a:t> Forest, Stocking Classifier.</a:t>
            </a:r>
          </a:p>
          <a:p>
            <a:r>
              <a:rPr lang="en-US" sz="1500" b="1" dirty="0">
                <a:highlight>
                  <a:schemeClr val="lt1"/>
                </a:highlight>
              </a:rPr>
              <a:t>Dataset </a:t>
            </a:r>
            <a:r>
              <a:rPr lang="en-US" sz="1500" b="1" dirty="0" err="1">
                <a:highlight>
                  <a:schemeClr val="lt1"/>
                </a:highlight>
              </a:rPr>
              <a:t>Link:</a:t>
            </a:r>
            <a:r>
              <a:rPr lang="en-US" sz="1500" dirty="0" err="1">
                <a:highlight>
                  <a:schemeClr val="lt1"/>
                </a:highlight>
              </a:rPr>
              <a:t>https</a:t>
            </a:r>
            <a:r>
              <a:rPr lang="en-US" sz="1500" dirty="0">
                <a:highlight>
                  <a:schemeClr val="lt1"/>
                </a:highlight>
              </a:rPr>
              <a:t>://www.kaggle.com/c/msk-redefining-cancer-treatment/data</a:t>
            </a:r>
          </a:p>
          <a:p>
            <a:r>
              <a:rPr lang="en-US" sz="1500" b="1" dirty="0">
                <a:highlight>
                  <a:schemeClr val="lt1"/>
                </a:highlight>
              </a:rPr>
              <a:t>Performance </a:t>
            </a:r>
            <a:r>
              <a:rPr lang="en-US" sz="1500" b="1" dirty="0" err="1">
                <a:highlight>
                  <a:schemeClr val="lt1"/>
                </a:highlight>
              </a:rPr>
              <a:t>Metrics:</a:t>
            </a:r>
            <a:r>
              <a:rPr lang="en-US" sz="1500" dirty="0" err="1">
                <a:highlight>
                  <a:schemeClr val="lt1"/>
                </a:highlight>
              </a:rPr>
              <a:t>Multi</a:t>
            </a:r>
            <a:r>
              <a:rPr lang="en-US" sz="1500" dirty="0">
                <a:highlight>
                  <a:schemeClr val="lt1"/>
                </a:highlight>
              </a:rPr>
              <a:t> class Log-</a:t>
            </a:r>
            <a:r>
              <a:rPr lang="en-US" sz="1500" dirty="0" err="1">
                <a:highlight>
                  <a:schemeClr val="lt1"/>
                </a:highlight>
              </a:rPr>
              <a:t>Loss,Confusion</a:t>
            </a:r>
            <a:r>
              <a:rPr lang="en-US" sz="1500" dirty="0">
                <a:highlight>
                  <a:schemeClr val="lt1"/>
                </a:highlight>
              </a:rPr>
              <a:t> matrix.</a:t>
            </a:r>
          </a:p>
          <a:p>
            <a:r>
              <a:rPr lang="en-US" sz="1500" dirty="0">
                <a:highlight>
                  <a:schemeClr val="lt1"/>
                </a:highlight>
              </a:rPr>
              <a:t> </a:t>
            </a:r>
          </a:p>
        </p:txBody>
      </p:sp>
    </p:spTree>
    <p:extLst>
      <p:ext uri="{BB962C8B-B14F-4D97-AF65-F5344CB8AC3E}">
        <p14:creationId xmlns:p14="http://schemas.microsoft.com/office/powerpoint/2010/main" val="1102159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4D42-4573-B792-A9AE-9B6848F50CFE}"/>
              </a:ext>
            </a:extLst>
          </p:cNvPr>
          <p:cNvSpPr>
            <a:spLocks noGrp="1"/>
          </p:cNvSpPr>
          <p:nvPr>
            <p:ph type="title"/>
          </p:nvPr>
        </p:nvSpPr>
        <p:spPr/>
        <p:txBody>
          <a:bodyPr>
            <a:normAutofit fontScale="90000"/>
          </a:bodyPr>
          <a:lstStyle/>
          <a:p>
            <a:r>
              <a:rPr lang="en-US" dirty="0"/>
              <a:t>Datasets  and Preprocessing</a:t>
            </a:r>
          </a:p>
        </p:txBody>
      </p:sp>
      <p:pic>
        <p:nvPicPr>
          <p:cNvPr id="3" name="Picture 2">
            <a:extLst>
              <a:ext uri="{FF2B5EF4-FFF2-40B4-BE49-F238E27FC236}">
                <a16:creationId xmlns:a16="http://schemas.microsoft.com/office/drawing/2014/main" id="{70D8EE6B-F929-628E-827A-940E0B931623}"/>
              </a:ext>
            </a:extLst>
          </p:cNvPr>
          <p:cNvPicPr>
            <a:picLocks noChangeAspect="1"/>
          </p:cNvPicPr>
          <p:nvPr/>
        </p:nvPicPr>
        <p:blipFill>
          <a:blip r:embed="rId2"/>
          <a:stretch>
            <a:fillRect/>
          </a:stretch>
        </p:blipFill>
        <p:spPr>
          <a:xfrm>
            <a:off x="323243" y="916295"/>
            <a:ext cx="3025402" cy="1851820"/>
          </a:xfrm>
          <a:prstGeom prst="rect">
            <a:avLst/>
          </a:prstGeom>
        </p:spPr>
      </p:pic>
      <p:pic>
        <p:nvPicPr>
          <p:cNvPr id="4" name="Picture 3">
            <a:extLst>
              <a:ext uri="{FF2B5EF4-FFF2-40B4-BE49-F238E27FC236}">
                <a16:creationId xmlns:a16="http://schemas.microsoft.com/office/drawing/2014/main" id="{86D647C2-8FC2-D321-783D-A81D21170BA1}"/>
              </a:ext>
            </a:extLst>
          </p:cNvPr>
          <p:cNvPicPr>
            <a:picLocks noChangeAspect="1"/>
          </p:cNvPicPr>
          <p:nvPr/>
        </p:nvPicPr>
        <p:blipFill>
          <a:blip r:embed="rId3"/>
          <a:stretch>
            <a:fillRect/>
          </a:stretch>
        </p:blipFill>
        <p:spPr>
          <a:xfrm>
            <a:off x="4340385" y="939157"/>
            <a:ext cx="3635055" cy="1828958"/>
          </a:xfrm>
          <a:prstGeom prst="rect">
            <a:avLst/>
          </a:prstGeom>
        </p:spPr>
      </p:pic>
      <p:pic>
        <p:nvPicPr>
          <p:cNvPr id="5" name="Picture 4">
            <a:extLst>
              <a:ext uri="{FF2B5EF4-FFF2-40B4-BE49-F238E27FC236}">
                <a16:creationId xmlns:a16="http://schemas.microsoft.com/office/drawing/2014/main" id="{4DA47A59-2A40-FDE8-FC98-729B4D476EAA}"/>
              </a:ext>
            </a:extLst>
          </p:cNvPr>
          <p:cNvPicPr>
            <a:picLocks noChangeAspect="1"/>
          </p:cNvPicPr>
          <p:nvPr/>
        </p:nvPicPr>
        <p:blipFill>
          <a:blip r:embed="rId4"/>
          <a:stretch>
            <a:fillRect/>
          </a:stretch>
        </p:blipFill>
        <p:spPr>
          <a:xfrm>
            <a:off x="1303556" y="3073388"/>
            <a:ext cx="6195597" cy="1882303"/>
          </a:xfrm>
          <a:prstGeom prst="rect">
            <a:avLst/>
          </a:prstGeom>
        </p:spPr>
      </p:pic>
      <p:sp>
        <p:nvSpPr>
          <p:cNvPr id="6" name="TextBox 5">
            <a:extLst>
              <a:ext uri="{FF2B5EF4-FFF2-40B4-BE49-F238E27FC236}">
                <a16:creationId xmlns:a16="http://schemas.microsoft.com/office/drawing/2014/main" id="{4639B9A4-C3E8-5339-6D70-41157EFDF792}"/>
              </a:ext>
            </a:extLst>
          </p:cNvPr>
          <p:cNvSpPr txBox="1"/>
          <p:nvPr/>
        </p:nvSpPr>
        <p:spPr>
          <a:xfrm>
            <a:off x="1075134" y="2768115"/>
            <a:ext cx="1521619" cy="246221"/>
          </a:xfrm>
          <a:prstGeom prst="rect">
            <a:avLst/>
          </a:prstGeom>
          <a:noFill/>
        </p:spPr>
        <p:txBody>
          <a:bodyPr wrap="square" rtlCol="0">
            <a:spAutoFit/>
          </a:bodyPr>
          <a:lstStyle/>
          <a:p>
            <a:r>
              <a:rPr lang="en-US" sz="1000" dirty="0" err="1"/>
              <a:t>Training_Variants</a:t>
            </a:r>
            <a:endParaRPr lang="en-US" sz="1000" dirty="0"/>
          </a:p>
        </p:txBody>
      </p:sp>
      <p:sp>
        <p:nvSpPr>
          <p:cNvPr id="7" name="TextBox 6">
            <a:extLst>
              <a:ext uri="{FF2B5EF4-FFF2-40B4-BE49-F238E27FC236}">
                <a16:creationId xmlns:a16="http://schemas.microsoft.com/office/drawing/2014/main" id="{72DF2995-AA2D-4BBA-5548-7A4F19F7CAED}"/>
              </a:ext>
            </a:extLst>
          </p:cNvPr>
          <p:cNvSpPr txBox="1"/>
          <p:nvPr/>
        </p:nvSpPr>
        <p:spPr>
          <a:xfrm>
            <a:off x="5563790" y="2752786"/>
            <a:ext cx="1521619" cy="246221"/>
          </a:xfrm>
          <a:prstGeom prst="rect">
            <a:avLst/>
          </a:prstGeom>
          <a:noFill/>
        </p:spPr>
        <p:txBody>
          <a:bodyPr wrap="square" rtlCol="0">
            <a:spAutoFit/>
          </a:bodyPr>
          <a:lstStyle/>
          <a:p>
            <a:r>
              <a:rPr lang="en-US" sz="1000" dirty="0" err="1"/>
              <a:t>Training_Text</a:t>
            </a:r>
            <a:endParaRPr lang="en-US" sz="1000" dirty="0"/>
          </a:p>
        </p:txBody>
      </p:sp>
      <p:sp>
        <p:nvSpPr>
          <p:cNvPr id="8" name="TextBox 7">
            <a:extLst>
              <a:ext uri="{FF2B5EF4-FFF2-40B4-BE49-F238E27FC236}">
                <a16:creationId xmlns:a16="http://schemas.microsoft.com/office/drawing/2014/main" id="{FF6CEBC1-82E7-0E29-2326-E039CA0F93AD}"/>
              </a:ext>
            </a:extLst>
          </p:cNvPr>
          <p:cNvSpPr txBox="1"/>
          <p:nvPr/>
        </p:nvSpPr>
        <p:spPr>
          <a:xfrm>
            <a:off x="3640544" y="4891632"/>
            <a:ext cx="1521619" cy="246221"/>
          </a:xfrm>
          <a:prstGeom prst="rect">
            <a:avLst/>
          </a:prstGeom>
          <a:noFill/>
        </p:spPr>
        <p:txBody>
          <a:bodyPr wrap="square" rtlCol="0">
            <a:spAutoFit/>
          </a:bodyPr>
          <a:lstStyle/>
          <a:p>
            <a:r>
              <a:rPr lang="en-US" sz="1000" dirty="0"/>
              <a:t>Merging dataset</a:t>
            </a:r>
          </a:p>
        </p:txBody>
      </p:sp>
    </p:spTree>
    <p:extLst>
      <p:ext uri="{BB962C8B-B14F-4D97-AF65-F5344CB8AC3E}">
        <p14:creationId xmlns:p14="http://schemas.microsoft.com/office/powerpoint/2010/main" val="3383278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CA2A-5A38-DCC0-3EED-611F54207323}"/>
              </a:ext>
            </a:extLst>
          </p:cNvPr>
          <p:cNvSpPr>
            <a:spLocks noGrp="1"/>
          </p:cNvSpPr>
          <p:nvPr>
            <p:ph type="title"/>
          </p:nvPr>
        </p:nvSpPr>
        <p:spPr/>
        <p:txBody>
          <a:bodyPr>
            <a:normAutofit fontScale="90000"/>
          </a:bodyPr>
          <a:lstStyle/>
          <a:p>
            <a:r>
              <a:rPr lang="en-US" dirty="0"/>
              <a:t>Distribution of classes</a:t>
            </a:r>
          </a:p>
        </p:txBody>
      </p:sp>
      <p:pic>
        <p:nvPicPr>
          <p:cNvPr id="10" name="Picture 9" descr="fgsfgsgs&#10;">
            <a:extLst>
              <a:ext uri="{FF2B5EF4-FFF2-40B4-BE49-F238E27FC236}">
                <a16:creationId xmlns:a16="http://schemas.microsoft.com/office/drawing/2014/main" id="{F8242D57-4BD0-496C-8177-9537035AACDA}"/>
              </a:ext>
            </a:extLst>
          </p:cNvPr>
          <p:cNvPicPr>
            <a:picLocks noChangeAspect="1"/>
          </p:cNvPicPr>
          <p:nvPr/>
        </p:nvPicPr>
        <p:blipFill>
          <a:blip r:embed="rId2"/>
          <a:stretch>
            <a:fillRect/>
          </a:stretch>
        </p:blipFill>
        <p:spPr>
          <a:xfrm>
            <a:off x="0" y="1048343"/>
            <a:ext cx="2774754" cy="2244925"/>
          </a:xfrm>
          <a:prstGeom prst="rect">
            <a:avLst/>
          </a:prstGeom>
        </p:spPr>
      </p:pic>
      <p:sp>
        <p:nvSpPr>
          <p:cNvPr id="11" name="TextBox 10">
            <a:extLst>
              <a:ext uri="{FF2B5EF4-FFF2-40B4-BE49-F238E27FC236}">
                <a16:creationId xmlns:a16="http://schemas.microsoft.com/office/drawing/2014/main" id="{F7163E86-D524-3EDE-7485-104AA96ED160}"/>
              </a:ext>
            </a:extLst>
          </p:cNvPr>
          <p:cNvSpPr txBox="1"/>
          <p:nvPr/>
        </p:nvSpPr>
        <p:spPr>
          <a:xfrm>
            <a:off x="457200" y="3293268"/>
            <a:ext cx="2193132" cy="246221"/>
          </a:xfrm>
          <a:prstGeom prst="rect">
            <a:avLst/>
          </a:prstGeom>
          <a:noFill/>
        </p:spPr>
        <p:txBody>
          <a:bodyPr wrap="square" rtlCol="0">
            <a:spAutoFit/>
          </a:bodyPr>
          <a:lstStyle/>
          <a:p>
            <a:r>
              <a:rPr lang="en-US" sz="1000" dirty="0"/>
              <a:t>Distribution of training dataset</a:t>
            </a:r>
          </a:p>
        </p:txBody>
      </p:sp>
      <p:pic>
        <p:nvPicPr>
          <p:cNvPr id="15" name="Picture 14">
            <a:extLst>
              <a:ext uri="{FF2B5EF4-FFF2-40B4-BE49-F238E27FC236}">
                <a16:creationId xmlns:a16="http://schemas.microsoft.com/office/drawing/2014/main" id="{1A357EF8-B41F-F695-DEA9-7B807A9DABBF}"/>
              </a:ext>
            </a:extLst>
          </p:cNvPr>
          <p:cNvPicPr>
            <a:picLocks noChangeAspect="1"/>
          </p:cNvPicPr>
          <p:nvPr/>
        </p:nvPicPr>
        <p:blipFill>
          <a:blip r:embed="rId3"/>
          <a:stretch>
            <a:fillRect/>
          </a:stretch>
        </p:blipFill>
        <p:spPr>
          <a:xfrm>
            <a:off x="2937434" y="1048343"/>
            <a:ext cx="2803475" cy="2244925"/>
          </a:xfrm>
          <a:prstGeom prst="rect">
            <a:avLst/>
          </a:prstGeom>
        </p:spPr>
      </p:pic>
      <p:pic>
        <p:nvPicPr>
          <p:cNvPr id="17" name="Picture 16">
            <a:extLst>
              <a:ext uri="{FF2B5EF4-FFF2-40B4-BE49-F238E27FC236}">
                <a16:creationId xmlns:a16="http://schemas.microsoft.com/office/drawing/2014/main" id="{49C4A3A4-76D7-057F-51A7-1203D966A38B}"/>
              </a:ext>
            </a:extLst>
          </p:cNvPr>
          <p:cNvPicPr>
            <a:picLocks noChangeAspect="1"/>
          </p:cNvPicPr>
          <p:nvPr/>
        </p:nvPicPr>
        <p:blipFill>
          <a:blip r:embed="rId4"/>
          <a:stretch>
            <a:fillRect/>
          </a:stretch>
        </p:blipFill>
        <p:spPr>
          <a:xfrm>
            <a:off x="5903589" y="1048343"/>
            <a:ext cx="3240411" cy="2244925"/>
          </a:xfrm>
          <a:prstGeom prst="rect">
            <a:avLst/>
          </a:prstGeom>
        </p:spPr>
      </p:pic>
      <p:sp>
        <p:nvSpPr>
          <p:cNvPr id="18" name="TextBox 17">
            <a:extLst>
              <a:ext uri="{FF2B5EF4-FFF2-40B4-BE49-F238E27FC236}">
                <a16:creationId xmlns:a16="http://schemas.microsoft.com/office/drawing/2014/main" id="{5CD00207-18AB-CC83-B52A-F878FE4CC3F7}"/>
              </a:ext>
            </a:extLst>
          </p:cNvPr>
          <p:cNvSpPr txBox="1"/>
          <p:nvPr/>
        </p:nvSpPr>
        <p:spPr>
          <a:xfrm>
            <a:off x="3475434" y="3290136"/>
            <a:ext cx="2193132" cy="246221"/>
          </a:xfrm>
          <a:prstGeom prst="rect">
            <a:avLst/>
          </a:prstGeom>
          <a:noFill/>
        </p:spPr>
        <p:txBody>
          <a:bodyPr wrap="square" rtlCol="0">
            <a:spAutoFit/>
          </a:bodyPr>
          <a:lstStyle/>
          <a:p>
            <a:r>
              <a:rPr lang="en-US" sz="1000" dirty="0"/>
              <a:t>Distribution of testing dataset</a:t>
            </a:r>
          </a:p>
        </p:txBody>
      </p:sp>
      <p:sp>
        <p:nvSpPr>
          <p:cNvPr id="19" name="TextBox 18">
            <a:extLst>
              <a:ext uri="{FF2B5EF4-FFF2-40B4-BE49-F238E27FC236}">
                <a16:creationId xmlns:a16="http://schemas.microsoft.com/office/drawing/2014/main" id="{E4C309C7-CE20-86BA-5F6D-3B2FE4CCCD3F}"/>
              </a:ext>
            </a:extLst>
          </p:cNvPr>
          <p:cNvSpPr txBox="1"/>
          <p:nvPr/>
        </p:nvSpPr>
        <p:spPr>
          <a:xfrm>
            <a:off x="6929034" y="3312515"/>
            <a:ext cx="2193132" cy="246221"/>
          </a:xfrm>
          <a:prstGeom prst="rect">
            <a:avLst/>
          </a:prstGeom>
          <a:noFill/>
        </p:spPr>
        <p:txBody>
          <a:bodyPr wrap="square" rtlCol="0">
            <a:spAutoFit/>
          </a:bodyPr>
          <a:lstStyle/>
          <a:p>
            <a:r>
              <a:rPr lang="en-US" sz="1000" dirty="0"/>
              <a:t>Distribution of validation dataset</a:t>
            </a:r>
          </a:p>
        </p:txBody>
      </p:sp>
    </p:spTree>
    <p:extLst>
      <p:ext uri="{BB962C8B-B14F-4D97-AF65-F5344CB8AC3E}">
        <p14:creationId xmlns:p14="http://schemas.microsoft.com/office/powerpoint/2010/main" val="1510988375"/>
      </p:ext>
    </p:extLst>
  </p:cSld>
  <p:clrMapOvr>
    <a:masterClrMapping/>
  </p:clrMapOvr>
</p:sld>
</file>

<file path=ppt/theme/theme1.xml><?xml version="1.0" encoding="utf-8"?>
<a:theme xmlns:a="http://schemas.openxmlformats.org/drawingml/2006/main" name="Tumors Infographics by Slidesgo">
  <a:themeElements>
    <a:clrScheme name="Simple Light">
      <a:dk1>
        <a:srgbClr val="000000"/>
      </a:dk1>
      <a:lt1>
        <a:srgbClr val="FFFFFF"/>
      </a:lt1>
      <a:dk2>
        <a:srgbClr val="2C3E50"/>
      </a:dk2>
      <a:lt2>
        <a:srgbClr val="7F8D8C"/>
      </a:lt2>
      <a:accent1>
        <a:srgbClr val="B56DD3"/>
      </a:accent1>
      <a:accent2>
        <a:srgbClr val="439DD8"/>
      </a:accent2>
      <a:accent3>
        <a:srgbClr val="3FD57E"/>
      </a:accent3>
      <a:accent4>
        <a:srgbClr val="B56DD3"/>
      </a:accent4>
      <a:accent5>
        <a:srgbClr val="439DD8"/>
      </a:accent5>
      <a:accent6>
        <a:srgbClr val="3FD57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1462</Words>
  <Application>Microsoft Office PowerPoint</Application>
  <PresentationFormat>On-screen Show (16:9)</PresentationFormat>
  <Paragraphs>114</Paragraphs>
  <Slides>45</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Roboto</vt:lpstr>
      <vt:lpstr>Arial</vt:lpstr>
      <vt:lpstr>Fira Sans Extra Condensed</vt:lpstr>
      <vt:lpstr>Wingdings</vt:lpstr>
      <vt:lpstr>Georgia</vt:lpstr>
      <vt:lpstr>Fira Sans Extra Condensed SemiBold</vt:lpstr>
      <vt:lpstr>Tumors Infographics by Slidesgo</vt:lpstr>
      <vt:lpstr>Case Study:Personalized Cancer Diagnosis</vt:lpstr>
      <vt:lpstr>Tumors infographics</vt:lpstr>
      <vt:lpstr>What is Cancer?</vt:lpstr>
      <vt:lpstr>How cancer is diagnosed?</vt:lpstr>
      <vt:lpstr>How cancer is diagnosed trivially?</vt:lpstr>
      <vt:lpstr>Personalized Cancer diagnosis</vt:lpstr>
      <vt:lpstr>Machine learning approach to solve problem</vt:lpstr>
      <vt:lpstr>Datasets  and Preprocessing</vt:lpstr>
      <vt:lpstr>Distribution of classes</vt:lpstr>
      <vt:lpstr>what is personalized cancer diagnosis?</vt:lpstr>
      <vt:lpstr>Evaluation of Random Model(Confusion Matrix)</vt:lpstr>
      <vt:lpstr>Evaluation of Random Model(Recall Matrix)</vt:lpstr>
      <vt:lpstr>Evaluation of Random Model(Precision Matrix)</vt:lpstr>
      <vt:lpstr>Evaluation of Gene Column(Cummulative Distribution)</vt:lpstr>
      <vt:lpstr>Evaluation of Gene Column(Error Analysis)</vt:lpstr>
      <vt:lpstr>Evaluation of Variation Column(Cummulative Distribution)</vt:lpstr>
      <vt:lpstr>Evaluation of Variation Column(Error Analysis)</vt:lpstr>
      <vt:lpstr>Evaluation of Text Column(Error Analysis)</vt:lpstr>
      <vt:lpstr>Evaluation of Naïve Bayes Model(Confusion Matrix)</vt:lpstr>
      <vt:lpstr>Evaluation of Naïve Bayes Model(Precision Matrix)</vt:lpstr>
      <vt:lpstr>Evaluation of Naïve Bayes Model(Recall Matrix)</vt:lpstr>
      <vt:lpstr>Evaluation of Naïve Bayes Model(Error Analysis)</vt:lpstr>
      <vt:lpstr>Evaluation of KNN Model(Confusion Matrix)</vt:lpstr>
      <vt:lpstr>Evaluation of KNN Model(Precision Matrix)</vt:lpstr>
      <vt:lpstr>Evaluation of KNN Model(Recall Matrix)</vt:lpstr>
      <vt:lpstr>Evaluation of KNN Model(Error Analysis)</vt:lpstr>
      <vt:lpstr>Evaluation of SVM Model(Confusion Matrix)</vt:lpstr>
      <vt:lpstr>Evaluation of SVM Model(Precision Matrix)</vt:lpstr>
      <vt:lpstr>Evaluation of SVM Model(Recall Matrix)</vt:lpstr>
      <vt:lpstr>Evaluation of SVM Model(Error Analysis)</vt:lpstr>
      <vt:lpstr>Evaluation of Logistic Regression Model(Confusion Matrix)</vt:lpstr>
      <vt:lpstr>Evaluation of Logistic Regression Model(Precision Matrix)</vt:lpstr>
      <vt:lpstr>Evaluation of Logistic Regression Model(Recall Matrix)</vt:lpstr>
      <vt:lpstr>Evaluation of Logistic Regression Model(Error Analysis)</vt:lpstr>
      <vt:lpstr>PowerPoint Presentation</vt:lpstr>
      <vt:lpstr>Gene Feature</vt:lpstr>
      <vt:lpstr>Variation Feature</vt:lpstr>
      <vt:lpstr> Text Feature</vt:lpstr>
      <vt:lpstr>NAÏVE BAYES</vt:lpstr>
      <vt:lpstr>K Nearest Neighbors</vt:lpstr>
      <vt:lpstr>LOGISTIC REGRESSION</vt:lpstr>
      <vt:lpstr>SVM</vt:lpstr>
      <vt:lpstr>RANDOM FOREST</vt:lpstr>
      <vt:lpstr> STACKING CLASSIFIER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Study:Personalized Cancer Diagnosis</dc:title>
  <cp:lastModifiedBy>shadat shohan</cp:lastModifiedBy>
  <cp:revision>13</cp:revision>
  <dcterms:modified xsi:type="dcterms:W3CDTF">2023-09-01T10:37:01Z</dcterms:modified>
</cp:coreProperties>
</file>